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5334000" cy="7556500"/>
  <p:notesSz cx="53340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0050" y="2342515"/>
            <a:ext cx="453390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00100" y="4231640"/>
            <a:ext cx="373380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66700" y="1737995"/>
            <a:ext cx="232029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747010" y="1737995"/>
            <a:ext cx="232029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6700" y="302260"/>
            <a:ext cx="480060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6700" y="1737995"/>
            <a:ext cx="480060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13560" y="7027545"/>
            <a:ext cx="1706880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66700" y="7027545"/>
            <a:ext cx="1226820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840480" y="7027545"/>
            <a:ext cx="1226820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250"/>
            <a:ext cx="5334000" cy="3556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2535"/>
            <a:ext cx="5334000" cy="35514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250"/>
            <a:ext cx="5334000" cy="3556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4186"/>
            <a:ext cx="5334000" cy="35479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99488"/>
            <a:ext cx="5334000" cy="355739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757"/>
            <a:ext cx="5334000" cy="355511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78000"/>
            <a:ext cx="53340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250"/>
            <a:ext cx="5334000" cy="3556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28392"/>
            <a:ext cx="5334000" cy="329958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250"/>
            <a:ext cx="5334000" cy="3556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938" y="0"/>
            <a:ext cx="5040122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250"/>
            <a:ext cx="5334000" cy="3556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250"/>
            <a:ext cx="5334000" cy="3556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250"/>
            <a:ext cx="5334000" cy="3556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250"/>
            <a:ext cx="5334000" cy="3556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95094"/>
            <a:ext cx="5334000" cy="376631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77998"/>
            <a:ext cx="5334000" cy="30003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43177"/>
            <a:ext cx="5334000" cy="447001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034" y="0"/>
            <a:ext cx="5043805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250"/>
            <a:ext cx="5334000" cy="3556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11250"/>
            <a:ext cx="5334000" cy="498043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1520"/>
            <a:ext cx="5334000" cy="35533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250"/>
            <a:ext cx="5334000" cy="3556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7197"/>
            <a:ext cx="5334000" cy="718210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844" y="0"/>
            <a:ext cx="5036439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034" y="0"/>
            <a:ext cx="5043805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858" y="146254"/>
            <a:ext cx="4751059" cy="741024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844" y="0"/>
            <a:ext cx="5036439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250"/>
            <a:ext cx="5334000" cy="3556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757"/>
            <a:ext cx="5334000" cy="3555111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92757"/>
            <a:ext cx="5334000" cy="3571113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2154"/>
            <a:ext cx="5334000" cy="3552316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98091"/>
            <a:ext cx="5334000" cy="35603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99869"/>
            <a:ext cx="5334000" cy="3556888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9344" y="2146637"/>
            <a:ext cx="3023616" cy="33730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98091"/>
            <a:ext cx="5334000" cy="356031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4272" y="2286616"/>
            <a:ext cx="3072383" cy="30383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99360"/>
            <a:ext cx="5334000" cy="35577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250"/>
            <a:ext cx="5334000" cy="3556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4567"/>
            <a:ext cx="5334000" cy="35473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2025-09-20T13:36:16Z</dcterms:created>
  <dcterms:modified xsi:type="dcterms:W3CDTF">2025-09-20T13:36:16Z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2025-09-20T00:00:00Z</vt:filetime>
  </property>
  <property fmtid="{D5CDD505-2E9C-101B-9397-08002B2CF9AE}" pid="3" name="LastSaved">
    <vt:filetime>2025-09-20T00:00:00Z</vt:filetime>
  </property>
  <property fmtid="{D5CDD505-2E9C-101B-9397-08002B2CF9AE}" pid="4" name="Producer">
    <vt:lpwstr>iLovePDF</vt:lpwstr>
  </property>
</Properties>
</file>