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</p:sldIdLst>
  <p:sldSz cx="5334000" cy="7556500"/>
  <p:notesSz cx="5334000" cy="755650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400050" y="2342515"/>
            <a:ext cx="4533900" cy="15868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800100" y="4231640"/>
            <a:ext cx="3733800" cy="18891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26670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2747010" y="1737995"/>
            <a:ext cx="232029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66700" y="302260"/>
            <a:ext cx="4800600" cy="12090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6700" y="1737995"/>
            <a:ext cx="4800600" cy="4987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813560" y="7027545"/>
            <a:ext cx="170688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26670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3840480" y="7027545"/>
            <a:ext cx="1226820" cy="3778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.jpg"/></Relationships>
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jpg"/></Relationships>
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jpg"/></Relationships>
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jpg"/></Relationships>

</file>

<file path=ppt/slides/_rels/slide1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3.jpg"/></Relationships>

</file>

<file path=ppt/slides/_rels/slide1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jpg"/></Relationships>

</file>

<file path=ppt/slides/_rels/slide1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5.jpg"/></Relationships>

</file>

<file path=ppt/slides/_rels/slide1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6.jpg"/></Relationships>

</file>

<file path=ppt/slides/_rels/slide1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7.jpg"/></Relationships>

</file>

<file path=ppt/slides/_rels/slide1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8.jpg"/></Relationships>

</file>

<file path=ppt/slides/_rels/slide1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jp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.jpg"/></Relationships>

</file>

<file path=ppt/slides/_rels/slide2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0.jpg"/></Relationships>

</file>

<file path=ppt/slides/_rels/slide2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1.jpg"/></Relationships>

</file>

<file path=ppt/slides/_rels/slide2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2.jpg"/></Relationships>

</file>

<file path=ppt/slides/_rels/slide2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3.jpg"/></Relationships>

</file>

<file path=ppt/slides/_rels/slide2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4.jpg"/></Relationships>

</file>

<file path=ppt/slides/_rels/slide2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5.jpg"/></Relationships>

</file>

<file path=ppt/slides/_rels/slide2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6.jpg"/></Relationships>

</file>

<file path=ppt/slides/_rels/slide2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7.jpg"/></Relationships>

</file>

<file path=ppt/slides/_rels/slide2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8.jpg"/></Relationships>

</file>

<file path=ppt/slides/_rels/slide2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29.jpg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jpg"/></Relationships>

</file>

<file path=ppt/slides/_rels/slide3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0.jpg"/></Relationships>

</file>

<file path=ppt/slides/_rels/slide3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1.jpg"/></Relationships>

</file>

<file path=ppt/slides/_rels/slide3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2.jpg"/></Relationships>

</file>

<file path=ppt/slides/_rels/slide3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3.jpg"/></Relationships>

</file>

<file path=ppt/slides/_rels/slide3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4.jpg"/></Relationships>

</file>

<file path=ppt/slides/_rels/slide3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5.jpg"/></Relationships>

</file>

<file path=ppt/slides/_rels/slide3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6.jpg"/></Relationships>

</file>

<file path=ppt/slides/_rels/slide3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7.jpg"/></Relationships>

</file>

<file path=ppt/slides/_rels/slide3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8.jpg"/></Relationships>

</file>

<file path=ppt/slides/_rels/slide3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9.jp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jpg"/></Relationships>

</file>

<file path=ppt/slides/_rels/slide40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0.jp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5.jp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6.jp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7.jp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9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04569" y="0"/>
            <a:ext cx="332485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2250"/>
            <a:ext cx="5334000" cy="7112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66113"/>
            <a:ext cx="5334000" cy="5224272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102" y="0"/>
            <a:ext cx="4701794" cy="7556499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72552" y="1932818"/>
            <a:ext cx="2476928" cy="350133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733" y="426835"/>
            <a:ext cx="5192888" cy="6705651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76529"/>
            <a:ext cx="5334000" cy="720344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67866"/>
            <a:ext cx="5334000" cy="4620768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46097"/>
            <a:ext cx="5334000" cy="4464304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8701" y="0"/>
            <a:ext cx="5276469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443230"/>
            <a:ext cx="5334000" cy="667016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72287"/>
            <a:ext cx="5334000" cy="6011926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789" y="0"/>
            <a:ext cx="513842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82269" y="0"/>
            <a:ext cx="3569461" cy="7556499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14832"/>
            <a:ext cx="5334000" cy="5926709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62280" y="0"/>
            <a:ext cx="440944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33322"/>
            <a:ext cx="5334000" cy="4689983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446527"/>
            <a:ext cx="5334000" cy="2663571"/>
          </a:xfrm>
          <a:prstGeom prst="rect">
            <a:avLst/>
          </a:prstGeom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5463" y="2447798"/>
            <a:ext cx="5238536" cy="2661031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7025" y="1188275"/>
            <a:ext cx="5237718" cy="525697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8431" y="0"/>
            <a:ext cx="4517009" cy="7556499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52855"/>
            <a:ext cx="5334000" cy="6050788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94181" y="0"/>
            <a:ext cx="3945763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59839"/>
            <a:ext cx="5334000" cy="5036693"/>
          </a:xfrm>
          <a:prstGeom prst="rect">
            <a:avLst/>
          </a:prstGeom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555750"/>
            <a:ext cx="5334000" cy="4445000"/>
          </a:xfrm>
          <a:prstGeom prst="rect">
            <a:avLst/>
          </a:prstGeom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2233" y="1111250"/>
            <a:ext cx="5101766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10894" y="0"/>
            <a:ext cx="2712211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3510" y="0"/>
            <a:ext cx="504698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19" y="0"/>
            <a:ext cx="5318125" cy="7556499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15009"/>
            <a:ext cx="5334000" cy="6126479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96747" y="0"/>
            <a:ext cx="3540633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86485" y="0"/>
            <a:ext cx="3161156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36066" y="0"/>
            <a:ext cx="4261866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883792"/>
            <a:ext cx="5334000" cy="5788913"/>
          </a:xfrm>
          <a:prstGeom prst="rect">
            <a:avLst/>
          </a:prstGeom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295653"/>
            <a:ext cx="5334000" cy="4965319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780541"/>
            <a:ext cx="5334000" cy="599541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1250"/>
            <a:ext cx="5334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111250"/>
            <a:ext cx="5334000" cy="5334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38125" y="0"/>
            <a:ext cx="4857750" cy="75565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 descr="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2275839"/>
            <a:ext cx="5334000" cy="3004819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2025-09-19T18:12:25Z</dcterms:created>
  <dcterms:modified xsi:type="dcterms:W3CDTF">2025-09-19T18:12:25Z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2025-09-19T00:00:00Z</vt:filetime>
  </property>
  <property fmtid="{D5CDD505-2E9C-101B-9397-08002B2CF9AE}" pid="3" name="LastSaved">
    <vt:filetime>2025-09-19T00:00:00Z</vt:filetime>
  </property>
  <property fmtid="{D5CDD505-2E9C-101B-9397-08002B2CF9AE}" pid="4" name="Producer">
    <vt:lpwstr>OpenPDF UNKNOWN</vt:lpwstr>
  </property>
</Properties>
</file>