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Nh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Tm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Ho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Be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Rh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Br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Ac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Mc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Nb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Bh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Ag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Hg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Ra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Si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Yb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Na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Ba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Pr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Pa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 algn="ctr">
              <a:defRPr sz="12000"/>
            </a:pPr>
            <a:r>
              <a:t>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