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Pm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No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Cf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Gd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Li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Mn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Fe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Lu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Xe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Ga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Sn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Hs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Pb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Bi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Po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Cm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Rg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Np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Ta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Og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Ru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La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Th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U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Pu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Ho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Au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Ac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Bk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Zn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Mt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0"/>
              <a:t>Cr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