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H₂O₂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CH₃OH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NaHCO₃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KIO₃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LiAlH₄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NaBH₄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H₃BO₃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(NH₄)₂SO₄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(NH₄)₂CO₃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NH₄Cl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C₄H₆O₆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CH₃COOH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C₂H₂O₄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C₄H₄O₄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CO(NH₂)₂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SC(NH₂)₂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CH₆N₂O₃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Na₂S₂O₃·5H₂O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NH₄SCN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KBrO₃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NaClO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Ca(ClO)₂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C₆H₆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NaClO₃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KClO₄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Ba(NO₃)₂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SrCO₃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CoCl₂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NiCl₂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K₂CrO₄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(NH₄)₆Mo₇O₂₄·4H₂O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H₂WO₄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V₂O₅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C₂H₄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UO₃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C₂H₂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O₃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H₃PO₄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Al₂O₃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SiO₂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