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" Type="http://schemas.openxmlformats.org/officeDocument/2006/relationships/presProps" Target="presProps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" Type="http://schemas.openxmlformats.org/officeDocument/2006/relationships/viewProps" Target="viewProps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2743200"/>
            <a:ext cx="9144000" cy="13716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9600" b="1"/>
              <a:t>PtCl₄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2743200"/>
            <a:ext cx="9144000" cy="13716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9600" b="1"/>
              <a:t>CrO₂Cl₂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2743200"/>
            <a:ext cx="9144000" cy="13716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9600" b="1"/>
              <a:t>H₂S₂O₈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2743200"/>
            <a:ext cx="9144000" cy="13716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9600" b="1"/>
              <a:t>H₂SO₅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2743200"/>
            <a:ext cx="9144000" cy="13716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9600" b="1"/>
              <a:t>NOCl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2743200"/>
            <a:ext cx="9144000" cy="13716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9600" b="1"/>
              <a:t>NOHSO₄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2743200"/>
            <a:ext cx="9144000" cy="13716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9600" b="1"/>
              <a:t>N₂H₄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2743200"/>
            <a:ext cx="9144000" cy="13716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9600" b="1"/>
              <a:t>HN₃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2743200"/>
            <a:ext cx="9144000" cy="13716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9600" b="1"/>
              <a:t>(CN)₂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2743200"/>
            <a:ext cx="9144000" cy="13716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9600" b="1"/>
              <a:t>HOCN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2743200"/>
            <a:ext cx="9144000" cy="13716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9600" b="1"/>
              <a:t>HNCO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2743200"/>
            <a:ext cx="9144000" cy="13716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9600" b="1"/>
              <a:t>AuCl₃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2743200"/>
            <a:ext cx="9144000" cy="13716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9600" b="1"/>
              <a:t>HCNO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2743200"/>
            <a:ext cx="9144000" cy="13716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9600" b="1"/>
              <a:t>NaCN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2743200"/>
            <a:ext cx="9144000" cy="13716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9600" b="1"/>
              <a:t>KCN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2743200"/>
            <a:ext cx="9144000" cy="13716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9600" b="1"/>
              <a:t>Li₂CO₃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2743200"/>
            <a:ext cx="9144000" cy="13716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9600" b="1"/>
              <a:t>LiBr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2743200"/>
            <a:ext cx="9144000" cy="13716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9600" b="1"/>
              <a:t>BeCl₂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2743200"/>
            <a:ext cx="9144000" cy="13716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9600" b="1"/>
              <a:t>MgBr₂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2743200"/>
            <a:ext cx="9144000" cy="13716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9600" b="1"/>
              <a:t>CaCN₂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2743200"/>
            <a:ext cx="9144000" cy="13716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9600" b="1"/>
              <a:t>ZrO₂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2743200"/>
            <a:ext cx="9144000" cy="13716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9600" b="1"/>
              <a:t>TiO₂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2743200"/>
            <a:ext cx="9144000" cy="13716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9600" b="1"/>
              <a:t>HgCl₂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2743200"/>
            <a:ext cx="9144000" cy="13716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9600" b="1"/>
              <a:t>TiCl₄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2743200"/>
            <a:ext cx="9144000" cy="13716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9600" b="1"/>
              <a:t>VOSO₄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2743200"/>
            <a:ext cx="9144000" cy="13716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9600" b="1"/>
              <a:t>Ce(SO₄)₂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2743200"/>
            <a:ext cx="9144000" cy="13716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9600" b="1"/>
              <a:t>LaCl₃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2743200"/>
            <a:ext cx="9144000" cy="13716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9600" b="1"/>
              <a:t>Nd₂O₃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2743200"/>
            <a:ext cx="9144000" cy="13716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9600" b="1"/>
              <a:t>ThO₂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2743200"/>
            <a:ext cx="9144000" cy="13716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9600" b="1"/>
              <a:t>UF₆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2743200"/>
            <a:ext cx="9144000" cy="13716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9600" b="1"/>
              <a:t>PuO₂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2743200"/>
            <a:ext cx="9144000" cy="13716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9600" b="1"/>
              <a:t>OsO₄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2743200"/>
            <a:ext cx="9144000" cy="13716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9600" b="1"/>
              <a:t>RuO₄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2743200"/>
            <a:ext cx="9144000" cy="13716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9600" b="1"/>
              <a:t>Hg₂Cl₂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2743200"/>
            <a:ext cx="9144000" cy="13716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9600" b="1"/>
              <a:t>PdCl₂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2743200"/>
            <a:ext cx="9144000" cy="13716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9600" b="1"/>
              <a:t>KMnO₄·H₂O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2743200"/>
            <a:ext cx="9144000" cy="13716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9600" b="1"/>
              <a:t>KIO₄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2743200"/>
            <a:ext cx="9144000" cy="13716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9600" b="1"/>
              <a:t>NaIO₄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2743200"/>
            <a:ext cx="9144000" cy="13716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9600" b="1"/>
              <a:t>Na₂Cr₂O₇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2743200"/>
            <a:ext cx="9144000" cy="13716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sz="9600" b="1"/>
              <a:t>NH₄VO₃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