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(NH₄)₂SO₄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CrO₂Cl₂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H₂S₂O₈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H₂SO₅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NOCl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NOHSO₄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N₂H₄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HN₃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(CN)₂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HOCN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(NH₄)₂CO₃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HCNO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NaCN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KCN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Li₂CO₃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LiBr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BeCl₂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MgBr₂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NaNO₂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KNO₂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NaNO₃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NH₄Cl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KNO₃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Ca(NO₃)₂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Zn(NO₃)₂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SbCl₃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AsCl₃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Na₃PO₄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K₃PO₄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Ca₃(PO₄)₂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AlPO₄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FePO₄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C₄H₆O₆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Zn₃(PO₄)₂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C₂H₂O₄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C₄H₄O₄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NaIO₄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Na₂Cr₂O₇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NH₄VO₃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