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75" r:id="rId6"/>
    <p:sldId id="276" r:id="rId7"/>
    <p:sldId id="288" r:id="rId8"/>
    <p:sldId id="297" r:id="rId9"/>
    <p:sldId id="278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93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>
        <p:scale>
          <a:sx n="125" d="100"/>
          <a:sy n="125" d="100"/>
        </p:scale>
        <p:origin x="90" y="9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35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0899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chiragb7901@gmail.com" TargetMode="External"/><Relationship Id="rId5" Type="http://schemas.openxmlformats.org/officeDocument/2006/relationships/hyperlink" Target="mailto:kanakbudhlani44@gmail.com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zeitung"/>
              </a:rPr>
              <a:t>Data Science</a:t>
            </a:r>
            <a:br>
              <a:rPr lang="en-US" sz="44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IN" sz="4400" b="0" i="0" dirty="0">
                <a:solidFill>
                  <a:srgbClr val="00008B"/>
                </a:solidFill>
                <a:effectLst/>
                <a:latin typeface="Helvetica Neue"/>
              </a:rPr>
              <a:t>DIABETES PREDICTION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2764446" cy="1188810"/>
          </a:xfrm>
        </p:spPr>
        <p:txBody>
          <a:bodyPr/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Kanak Budhlani (110)</a:t>
            </a:r>
          </a:p>
          <a:p>
            <a:r>
              <a:rPr lang="en-US" b="1" dirty="0"/>
              <a:t>Chirag </a:t>
            </a:r>
            <a:r>
              <a:rPr lang="en-US" b="1" dirty="0" err="1"/>
              <a:t>Bansod</a:t>
            </a:r>
            <a:r>
              <a:rPr lang="en-US" b="1" dirty="0"/>
              <a:t> (125)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6E10-2A59-7E7F-A8FE-B7E2AF7A475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88F4C-4FDB-4F2B-8B36-8BD078BC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894" y="1908368"/>
            <a:ext cx="7014689" cy="418763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07601FF-CE25-4D9B-93C3-9D472BF5C91F}"/>
              </a:ext>
            </a:extLst>
          </p:cNvPr>
          <p:cNvSpPr txBox="1">
            <a:spLocks/>
          </p:cNvSpPr>
          <p:nvPr/>
        </p:nvSpPr>
        <p:spPr>
          <a:xfrm>
            <a:off x="358894" y="305001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Plotting Histograms of Numeric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3DFE2-BFB9-4681-8325-F7470BA99BBB}"/>
              </a:ext>
            </a:extLst>
          </p:cNvPr>
          <p:cNvSpPr txBox="1"/>
          <p:nvPr/>
        </p:nvSpPr>
        <p:spPr>
          <a:xfrm>
            <a:off x="742618" y="1723703"/>
            <a:ext cx="122501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Insulin </a:t>
            </a:r>
          </a:p>
        </p:txBody>
      </p:sp>
    </p:spTree>
    <p:extLst>
      <p:ext uri="{BB962C8B-B14F-4D97-AF65-F5344CB8AC3E}">
        <p14:creationId xmlns:p14="http://schemas.microsoft.com/office/powerpoint/2010/main" val="314336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6E10-2A59-7E7F-A8FE-B7E2AF7A475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99D2-804E-4F30-82A4-1350EFE1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12" y="1797050"/>
            <a:ext cx="7324228" cy="437242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F6AA68F-51E7-4FA4-9E44-DCE4D7291ABC}"/>
              </a:ext>
            </a:extLst>
          </p:cNvPr>
          <p:cNvSpPr txBox="1">
            <a:spLocks/>
          </p:cNvSpPr>
          <p:nvPr/>
        </p:nvSpPr>
        <p:spPr>
          <a:xfrm>
            <a:off x="358894" y="305001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Plotting Histograms of Numeric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0E76A-ECB5-49D3-BDB7-05B525DC2C9D}"/>
              </a:ext>
            </a:extLst>
          </p:cNvPr>
          <p:cNvSpPr txBox="1"/>
          <p:nvPr/>
        </p:nvSpPr>
        <p:spPr>
          <a:xfrm>
            <a:off x="890095" y="1723703"/>
            <a:ext cx="9300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6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BMI </a:t>
            </a:r>
          </a:p>
        </p:txBody>
      </p:sp>
    </p:spTree>
    <p:extLst>
      <p:ext uri="{BB962C8B-B14F-4D97-AF65-F5344CB8AC3E}">
        <p14:creationId xmlns:p14="http://schemas.microsoft.com/office/powerpoint/2010/main" val="2221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6E10-2A59-7E7F-A8FE-B7E2AF7A475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B7366-9C39-4F1A-B73E-F951FDB72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797050"/>
            <a:ext cx="7117080" cy="424875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B07320E-0E91-473F-A917-54F18F219598}"/>
              </a:ext>
            </a:extLst>
          </p:cNvPr>
          <p:cNvSpPr txBox="1">
            <a:spLocks/>
          </p:cNvSpPr>
          <p:nvPr/>
        </p:nvSpPr>
        <p:spPr>
          <a:xfrm>
            <a:off x="358894" y="305001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Plotting Histograms of Numeric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63C57-6801-4E5F-A04D-BDE0450ADEEF}"/>
              </a:ext>
            </a:extLst>
          </p:cNvPr>
          <p:cNvSpPr txBox="1"/>
          <p:nvPr/>
        </p:nvSpPr>
        <p:spPr>
          <a:xfrm>
            <a:off x="338055" y="1779361"/>
            <a:ext cx="346921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7) Diabetes Pedigree Function </a:t>
            </a:r>
          </a:p>
        </p:txBody>
      </p:sp>
    </p:spTree>
    <p:extLst>
      <p:ext uri="{BB962C8B-B14F-4D97-AF65-F5344CB8AC3E}">
        <p14:creationId xmlns:p14="http://schemas.microsoft.com/office/powerpoint/2010/main" val="311367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6E10-2A59-7E7F-A8FE-B7E2AF7A475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6164F-36E2-4D3F-8BDC-97BEE0B3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60" y="1797049"/>
            <a:ext cx="7109460" cy="424420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D30368F-3C5F-4E45-AAA9-6B8169D10D17}"/>
              </a:ext>
            </a:extLst>
          </p:cNvPr>
          <p:cNvSpPr txBox="1">
            <a:spLocks/>
          </p:cNvSpPr>
          <p:nvPr/>
        </p:nvSpPr>
        <p:spPr>
          <a:xfrm>
            <a:off x="358894" y="305001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Plotting Histograms of Numeric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8F0A9-FBBE-433B-8400-330A26E56AA2}"/>
              </a:ext>
            </a:extLst>
          </p:cNvPr>
          <p:cNvSpPr txBox="1"/>
          <p:nvPr/>
        </p:nvSpPr>
        <p:spPr>
          <a:xfrm>
            <a:off x="880476" y="1723703"/>
            <a:ext cx="94929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8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Age </a:t>
            </a:r>
          </a:p>
        </p:txBody>
      </p:sp>
    </p:spTree>
    <p:extLst>
      <p:ext uri="{BB962C8B-B14F-4D97-AF65-F5344CB8AC3E}">
        <p14:creationId xmlns:p14="http://schemas.microsoft.com/office/powerpoint/2010/main" val="275304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693" y="221599"/>
            <a:ext cx="6599429" cy="1325563"/>
          </a:xfrm>
        </p:spPr>
        <p:txBody>
          <a:bodyPr/>
          <a:lstStyle/>
          <a:p>
            <a:r>
              <a:rPr lang="en-US" sz="4400" b="1" noProof="1"/>
              <a:t>Conclusion</a:t>
            </a:r>
            <a:endParaRPr lang="en-US" dirty="0"/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98305" y="1633343"/>
            <a:ext cx="5471836" cy="1325564"/>
          </a:xfrm>
        </p:spPr>
        <p:txBody>
          <a:bodyPr/>
          <a:lstStyle/>
          <a:p>
            <a:r>
              <a:rPr lang="en-US" dirty="0"/>
              <a:t>After analyzing the data of Diabetes Prediction with the help of r programming, we have learned how to analyze data in the form of visual representation like graph.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7718" y="2981710"/>
            <a:ext cx="3341052" cy="1879791"/>
          </a:xfrm>
        </p:spPr>
        <p:txBody>
          <a:bodyPr/>
          <a:lstStyle/>
          <a:p>
            <a:r>
              <a:rPr lang="en-US" dirty="0">
                <a:hlinkClick r:id="rId5"/>
              </a:rPr>
              <a:t>kanakbudhlani44@gmail.com</a:t>
            </a:r>
            <a:endParaRPr lang="en-US" dirty="0"/>
          </a:p>
          <a:p>
            <a:r>
              <a:rPr lang="en-US" dirty="0">
                <a:hlinkClick r:id="rId6"/>
              </a:rPr>
              <a:t>chiragb7901@gmail.com</a:t>
            </a:r>
            <a:r>
              <a:rPr lang="en-US" dirty="0"/>
              <a:t> 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Result &amp; Discussion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Data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53" y="191369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9931" y="1350274"/>
            <a:ext cx="5235427" cy="5600878"/>
          </a:xfrm>
        </p:spPr>
        <p:txBody>
          <a:bodyPr/>
          <a:lstStyle/>
          <a:p>
            <a:r>
              <a:rPr lang="en-US" sz="1600" dirty="0"/>
              <a:t>This is our  Data Science Graphical Data Analysis with R project on data science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Helvetica Neue"/>
              </a:rPr>
              <a:t>DIABETES PREDICTION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/>
              <a:t>conataning</a:t>
            </a:r>
            <a:r>
              <a:rPr lang="en-US" sz="1600" dirty="0"/>
              <a:t>  8 Different Attributes.</a:t>
            </a:r>
          </a:p>
          <a:p>
            <a:r>
              <a:rPr lang="en-US" sz="1600" dirty="0"/>
              <a:t>In this we will analysis this data to do some exploratory data analysis along with data visualization to have a better understanding of the dataset to do future predictions if possible.</a:t>
            </a:r>
          </a:p>
          <a:p>
            <a:r>
              <a:rPr lang="en-US" sz="1600" dirty="0"/>
              <a:t>Graphs are useful for non-numerical data, such as </a:t>
            </a:r>
            <a:r>
              <a:rPr lang="en-US" sz="1600" dirty="0" err="1"/>
              <a:t>colours</a:t>
            </a:r>
            <a:r>
              <a:rPr lang="en-US" sz="1600" dirty="0"/>
              <a:t>, </a:t>
            </a:r>
            <a:r>
              <a:rPr lang="en-US" sz="1600" dirty="0" err="1"/>
              <a:t>flavours</a:t>
            </a:r>
            <a:r>
              <a:rPr lang="en-US" sz="1600" dirty="0"/>
              <a:t>, brand names, and more. When numerical measures are difficult or impossible to compute, graphs play an important role.</a:t>
            </a:r>
          </a:p>
          <a:p>
            <a:r>
              <a:rPr lang="en-US" sz="1600" dirty="0"/>
              <a:t>Various types of plots drawn in R programming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Plots with Single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Plots with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Plots with Multiple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Special Plots</a:t>
            </a:r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45" y="529148"/>
            <a:ext cx="9823998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1523999"/>
            <a:ext cx="5713044" cy="4939553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this salary dataset , the different methods used to draw the graphs are 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Firstly we need to install two packages using the command ,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Install packages(“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tidyverse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Install packages(“ggplot2”)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Install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packages(“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farver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2.   The next step is to import the dataset used , for this first we need to save the dataset file with .csv extension , then we need to import the data in our R studio file by clicking on the environment and then click on import dataset and import our excel file 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3.   Now as the data has been imported , we’ll read the data by using read.csv() function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Ex- data1 &lt;- read.csv(“path and name of dataset”)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4.  For getting the summary of our dataset we use function summary(dataset _ name)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5.   As specified in the dataset , we can take different values of x and y as the column names of our dataset for comparison and to get the inference from it.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71C2-9FE2-423F-D77E-B2BE1D42AF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9168" y="1962201"/>
            <a:ext cx="4959822" cy="4492827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6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Now we will begin with our coding part  , first we need to read the library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i.e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library(ggplot2),to draw a graph the following code is used: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ggplot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(diabetes,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aes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(x=__)) +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ggtitle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("__") +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geom_histogram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aes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(y = 100*(..count..)/sum(..count..)),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binwidth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1, colour="__", fill="__") +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ylab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("__")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7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  Here the graph name can be any graph which we want to use according to our need for the dataset.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8.   Graphs like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geom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_ bar ,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geom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_ point , for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piechart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we use pie ad for histogram we use hist.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9.   Using the same code mentioned above we can draw different graphs by changing the value of x and y and specifying the graph required.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10.  Lastly by observing and studying the graph we will get our required output and inference for our dataset.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6A73-10E4-88D6-D842-34A853FE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21" y="402971"/>
            <a:ext cx="9823998" cy="1325563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81B9-2ABC-3092-77D1-4916F850540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7" name="Picture Placeholder 37" descr="People working in office">
            <a:extLst>
              <a:ext uri="{FF2B5EF4-FFF2-40B4-BE49-F238E27FC236}">
                <a16:creationId xmlns:a16="http://schemas.microsoft.com/office/drawing/2014/main" id="{82CC22E6-5CE3-7167-FD33-1EC9E45D9B4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7493000" y="528638"/>
            <a:ext cx="4249738" cy="4732337"/>
          </a:xfrm>
        </p:spPr>
      </p:pic>
    </p:spTree>
    <p:extLst>
      <p:ext uri="{BB962C8B-B14F-4D97-AF65-F5344CB8AC3E}">
        <p14:creationId xmlns:p14="http://schemas.microsoft.com/office/powerpoint/2010/main" val="386748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4" y="0"/>
            <a:ext cx="10515600" cy="1115434"/>
          </a:xfrm>
        </p:spPr>
        <p:txBody>
          <a:bodyPr/>
          <a:lstStyle/>
          <a:p>
            <a:r>
              <a:rPr lang="en-US" b="0" dirty="0"/>
              <a:t>Plotting Histograms of Numeric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5EF6E-205C-3E7F-CFB8-C12E087377BB}"/>
              </a:ext>
            </a:extLst>
          </p:cNvPr>
          <p:cNvSpPr txBox="1"/>
          <p:nvPr/>
        </p:nvSpPr>
        <p:spPr>
          <a:xfrm>
            <a:off x="170187" y="1751928"/>
            <a:ext cx="511899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1AE56-0E8E-482B-8F1C-D3FE952F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70" y="1476086"/>
            <a:ext cx="7751569" cy="4627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657D6-529F-4130-BB3B-D89C4BBFD510}"/>
              </a:ext>
            </a:extLst>
          </p:cNvPr>
          <p:cNvSpPr txBox="1"/>
          <p:nvPr/>
        </p:nvSpPr>
        <p:spPr>
          <a:xfrm>
            <a:off x="279213" y="1476086"/>
            <a:ext cx="178606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1) Pregnancies </a:t>
            </a: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6E10-2A59-7E7F-A8FE-B7E2AF7A475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F5595-7868-4B39-9104-4ADE257E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64" y="1580708"/>
            <a:ext cx="7512169" cy="448461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A6D9C455-43BA-40F2-A93E-D8F5C68CC804}"/>
              </a:ext>
            </a:extLst>
          </p:cNvPr>
          <p:cNvSpPr txBox="1">
            <a:spLocks/>
          </p:cNvSpPr>
          <p:nvPr/>
        </p:nvSpPr>
        <p:spPr>
          <a:xfrm>
            <a:off x="358894" y="305001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Plotting Histograms of Numeric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3638F-61FE-4BCE-B566-6BA613C65F2C}"/>
              </a:ext>
            </a:extLst>
          </p:cNvPr>
          <p:cNvSpPr txBox="1"/>
          <p:nvPr/>
        </p:nvSpPr>
        <p:spPr>
          <a:xfrm>
            <a:off x="662470" y="1723703"/>
            <a:ext cx="138531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2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Glucose </a:t>
            </a:r>
          </a:p>
        </p:txBody>
      </p:sp>
    </p:spTree>
    <p:extLst>
      <p:ext uri="{BB962C8B-B14F-4D97-AF65-F5344CB8AC3E}">
        <p14:creationId xmlns:p14="http://schemas.microsoft.com/office/powerpoint/2010/main" val="118746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6E10-2A59-7E7F-A8FE-B7E2AF7A475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E4890-5F9C-4B7A-AB28-EB41857C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19" y="1673850"/>
            <a:ext cx="7917569" cy="472663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D1C1D1C-C5D3-4C2F-BE87-AA058EDBF3E4}"/>
              </a:ext>
            </a:extLst>
          </p:cNvPr>
          <p:cNvSpPr txBox="1">
            <a:spLocks/>
          </p:cNvSpPr>
          <p:nvPr/>
        </p:nvSpPr>
        <p:spPr>
          <a:xfrm>
            <a:off x="358894" y="305001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Plotting Histograms of Numeric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2FB86-716C-4D9F-8EEC-F68F59240CE7}"/>
              </a:ext>
            </a:extLst>
          </p:cNvPr>
          <p:cNvSpPr txBox="1"/>
          <p:nvPr/>
        </p:nvSpPr>
        <p:spPr>
          <a:xfrm>
            <a:off x="288972" y="1723703"/>
            <a:ext cx="213231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3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Blood pressure </a:t>
            </a:r>
          </a:p>
        </p:txBody>
      </p:sp>
    </p:spTree>
    <p:extLst>
      <p:ext uri="{BB962C8B-B14F-4D97-AF65-F5344CB8AC3E}">
        <p14:creationId xmlns:p14="http://schemas.microsoft.com/office/powerpoint/2010/main" val="165710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A6E10-2A59-7E7F-A8FE-B7E2AF7A475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353A8-2D9F-4C4A-B2C1-B4F754C3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1797049"/>
            <a:ext cx="7170420" cy="428059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C15C024-4EC3-46E1-8272-91718746AFA3}"/>
              </a:ext>
            </a:extLst>
          </p:cNvPr>
          <p:cNvSpPr txBox="1">
            <a:spLocks/>
          </p:cNvSpPr>
          <p:nvPr/>
        </p:nvSpPr>
        <p:spPr>
          <a:xfrm>
            <a:off x="358894" y="305001"/>
            <a:ext cx="10515600" cy="1115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Plotting Histograms of Numeric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7429D-A891-4469-B05E-BD6E225637DF}"/>
              </a:ext>
            </a:extLst>
          </p:cNvPr>
          <p:cNvSpPr txBox="1"/>
          <p:nvPr/>
        </p:nvSpPr>
        <p:spPr>
          <a:xfrm>
            <a:off x="307407" y="1723703"/>
            <a:ext cx="209544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4</a:t>
            </a:r>
            <a:r>
              <a:rPr lang="en-IN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 Skin Thickness </a:t>
            </a:r>
          </a:p>
        </p:txBody>
      </p:sp>
    </p:spTree>
    <p:extLst>
      <p:ext uri="{BB962C8B-B14F-4D97-AF65-F5344CB8AC3E}">
        <p14:creationId xmlns:p14="http://schemas.microsoft.com/office/powerpoint/2010/main" val="15054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4" id="{EF9E4FDB-9056-4510-9742-8D74422399E2}" vid="{95FFC687-8593-4902-B701-29A343F5A6E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F10903-F3DD-4CAB-A99D-2655524271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DD8E6-72CF-4D87-AE19-3DC2D0F71A3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A67FF17-B501-442F-A48E-5F3818B9F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93</TotalTime>
  <Words>615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等线</vt:lpstr>
      <vt:lpstr>微软雅黑</vt:lpstr>
      <vt:lpstr>Abadi</vt:lpstr>
      <vt:lpstr>Arial</vt:lpstr>
      <vt:lpstr>Calibri</vt:lpstr>
      <vt:lpstr>Helvetica Neue</vt:lpstr>
      <vt:lpstr>Mangal</vt:lpstr>
      <vt:lpstr>Posterama</vt:lpstr>
      <vt:lpstr>Posterama Text Black</vt:lpstr>
      <vt:lpstr>Posterama Text SemiBold</vt:lpstr>
      <vt:lpstr>Times New Roman</vt:lpstr>
      <vt:lpstr>zeitung</vt:lpstr>
      <vt:lpstr>Office 主题​​</vt:lpstr>
      <vt:lpstr>Data Science DIABETES PREDICTION</vt:lpstr>
      <vt:lpstr>Contents</vt:lpstr>
      <vt:lpstr>Introduction</vt:lpstr>
      <vt:lpstr>Methodology</vt:lpstr>
      <vt:lpstr>Methodology</vt:lpstr>
      <vt:lpstr>Plotting Histograms of Numeric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DIABETES PREDICTION</dc:title>
  <dc:creator>kanak budhlani</dc:creator>
  <cp:lastModifiedBy>Coder</cp:lastModifiedBy>
  <cp:revision>6</cp:revision>
  <dcterms:created xsi:type="dcterms:W3CDTF">2022-07-23T14:42:15Z</dcterms:created>
  <dcterms:modified xsi:type="dcterms:W3CDTF">2022-07-23T17:06:43Z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