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70" r:id="rId3"/>
    <p:sldId id="273" r:id="rId4"/>
    <p:sldId id="268" r:id="rId5"/>
    <p:sldId id="269" r:id="rId6"/>
    <p:sldId id="272" r:id="rId7"/>
    <p:sldId id="264" r:id="rId8"/>
    <p:sldId id="274" r:id="rId9"/>
    <p:sldId id="260" r:id="rId10"/>
    <p:sldId id="262" r:id="rId11"/>
    <p:sldId id="261" r:id="rId12"/>
    <p:sldId id="26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2F31F-5B11-5E05-D88A-47399370AC51}" v="300" dt="2023-12-04T01:23:58.563"/>
    <p1510:client id="{410C2A4E-B29E-BEEF-1A58-FF07E1326C84}" v="336" dt="2023-12-03T22:27:44.459"/>
    <p1510:client id="{B1B18979-0A10-985C-8079-B4A0C635094B}" v="2" dt="2023-12-03T17:53:45.618"/>
    <p1510:client id="{DE374CB0-2E51-4A11-8AB7-89333F9D928B}" v="608" dt="2023-12-04T00:49:58.709"/>
    <p1510:client id="{E2B8AACF-BF93-EF44-B51A-EFFC55B77F22}" v="183" dt="2023-12-04T16:20:10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4"/>
    <p:restoredTop sz="94650"/>
  </p:normalViewPr>
  <p:slideViewPr>
    <p:cSldViewPr snapToGrid="0">
      <p:cViewPr varScale="1">
        <p:scale>
          <a:sx n="46" d="100"/>
          <a:sy n="46" d="100"/>
        </p:scale>
        <p:origin x="176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34.svg"/><Relationship Id="rId9" Type="http://schemas.openxmlformats.org/officeDocument/2006/relationships/image" Target="../media/image2.png"/><Relationship Id="rId1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svg"/><Relationship Id="rId4" Type="http://schemas.openxmlformats.org/officeDocument/2006/relationships/image" Target="../media/image34.svg"/><Relationship Id="rId9" Type="http://schemas.openxmlformats.org/officeDocument/2006/relationships/image" Target="../media/image2.png"/><Relationship Id="rId1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8FD55-6F0D-4705-B4BA-293D21E65E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9B83B7B-A001-4CB6-BB04-6FB49E04C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Developed A Method To Extract Audio From A </a:t>
          </a:r>
          <a:r>
            <a:rPr lang="en-US" b="0">
              <a:latin typeface="Gill Sans Nova"/>
            </a:rPr>
            <a:t>YouTube</a:t>
          </a:r>
          <a:r>
            <a:rPr lang="en-US" b="0"/>
            <a:t> Link And Convert It Into Text.</a:t>
          </a:r>
        </a:p>
      </dgm:t>
    </dgm:pt>
    <dgm:pt modelId="{50A41418-06EE-424E-9D19-7EA6EF72AADD}" type="parTrans" cxnId="{0D411DC1-BDBA-4BA9-A1FB-029947BD8574}">
      <dgm:prSet/>
      <dgm:spPr/>
      <dgm:t>
        <a:bodyPr/>
        <a:lstStyle/>
        <a:p>
          <a:endParaRPr lang="en-US"/>
        </a:p>
      </dgm:t>
    </dgm:pt>
    <dgm:pt modelId="{9FA65DAF-FD34-4FBD-9636-4E48FAC20EFC}" type="sibTrans" cxnId="{0D411DC1-BDBA-4BA9-A1FB-029947BD8574}">
      <dgm:prSet/>
      <dgm:spPr/>
      <dgm:t>
        <a:bodyPr/>
        <a:lstStyle/>
        <a:p>
          <a:endParaRPr lang="en-US"/>
        </a:p>
      </dgm:t>
    </dgm:pt>
    <dgm:pt modelId="{6F8B41DC-9209-4FC1-885C-5A82746D9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Created And Tested Three Machine Translation Models, Including Google Translate, Azure AI Translator, And </a:t>
          </a:r>
          <a:r>
            <a:rPr lang="en-US" b="0">
              <a:latin typeface="Gill Sans Nova"/>
            </a:rPr>
            <a:t>MyMemory</a:t>
          </a:r>
          <a:r>
            <a:rPr lang="en-US" b="0"/>
            <a:t>, To Compare Accuracy And Speed.</a:t>
          </a:r>
        </a:p>
      </dgm:t>
    </dgm:pt>
    <dgm:pt modelId="{52F86658-B2C1-47A0-9FBA-D9FBD1659B92}" type="parTrans" cxnId="{0792D051-88F8-42BD-AAB3-95D10A39EDF5}">
      <dgm:prSet/>
      <dgm:spPr/>
      <dgm:t>
        <a:bodyPr/>
        <a:lstStyle/>
        <a:p>
          <a:endParaRPr lang="en-US"/>
        </a:p>
      </dgm:t>
    </dgm:pt>
    <dgm:pt modelId="{F0FD2C4F-6D5C-47B6-B375-022ED012356E}" type="sibTrans" cxnId="{0792D051-88F8-42BD-AAB3-95D10A39EDF5}">
      <dgm:prSet/>
      <dgm:spPr/>
      <dgm:t>
        <a:bodyPr/>
        <a:lstStyle/>
        <a:p>
          <a:endParaRPr lang="en-US"/>
        </a:p>
      </dgm:t>
    </dgm:pt>
    <dgm:pt modelId="{BD36BFD6-C58B-4B90-96D8-58B0ECF38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Developed The Bark Model To Convert The Text Into Audio.</a:t>
          </a:r>
        </a:p>
      </dgm:t>
    </dgm:pt>
    <dgm:pt modelId="{6EC96CEA-DC8D-41DB-916E-B62B1D6B2A1E}" type="parTrans" cxnId="{A96F3051-E265-4E94-9394-FFDE8C066B96}">
      <dgm:prSet/>
      <dgm:spPr/>
      <dgm:t>
        <a:bodyPr/>
        <a:lstStyle/>
        <a:p>
          <a:endParaRPr lang="en-US"/>
        </a:p>
      </dgm:t>
    </dgm:pt>
    <dgm:pt modelId="{412171AD-5E9C-4736-81AC-DCA05AC84775}" type="sibTrans" cxnId="{A96F3051-E265-4E94-9394-FFDE8C066B96}">
      <dgm:prSet/>
      <dgm:spPr/>
      <dgm:t>
        <a:bodyPr/>
        <a:lstStyle/>
        <a:p>
          <a:endParaRPr lang="en-US"/>
        </a:p>
      </dgm:t>
    </dgm:pt>
    <dgm:pt modelId="{6DEB0D0E-84CD-468E-A4BA-B62ECBC68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Created Code To Merge The Translated Audio With The Original Video For User Display.</a:t>
          </a:r>
        </a:p>
      </dgm:t>
    </dgm:pt>
    <dgm:pt modelId="{8B5A4067-AB76-4A6E-B6E8-4B3E45D40517}" type="parTrans" cxnId="{13628214-E04F-446E-B51B-BAD739C9011E}">
      <dgm:prSet/>
      <dgm:spPr/>
      <dgm:t>
        <a:bodyPr/>
        <a:lstStyle/>
        <a:p>
          <a:endParaRPr lang="en-US"/>
        </a:p>
      </dgm:t>
    </dgm:pt>
    <dgm:pt modelId="{56456C13-D6A8-4C05-AAA4-E5AA649DDC45}" type="sibTrans" cxnId="{13628214-E04F-446E-B51B-BAD739C9011E}">
      <dgm:prSet/>
      <dgm:spPr/>
      <dgm:t>
        <a:bodyPr/>
        <a:lstStyle/>
        <a:p>
          <a:endParaRPr lang="en-US"/>
        </a:p>
      </dgm:t>
    </dgm:pt>
    <dgm:pt modelId="{FC225CED-B968-4E3F-A753-CBB2C95091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Designed A Basic User Interface To Demonstrate The Progress.</a:t>
          </a:r>
        </a:p>
      </dgm:t>
    </dgm:pt>
    <dgm:pt modelId="{1DA1E80F-6F31-4BB5-B974-E0F6473455EC}" type="parTrans" cxnId="{F6FABB63-D8E8-4B0D-ABA4-95299C4584E2}">
      <dgm:prSet/>
      <dgm:spPr/>
      <dgm:t>
        <a:bodyPr/>
        <a:lstStyle/>
        <a:p>
          <a:endParaRPr lang="en-US"/>
        </a:p>
      </dgm:t>
    </dgm:pt>
    <dgm:pt modelId="{542F9D07-AAEA-4E51-AFE2-5A01F926BB22}" type="sibTrans" cxnId="{F6FABB63-D8E8-4B0D-ABA4-95299C4584E2}">
      <dgm:prSet/>
      <dgm:spPr/>
      <dgm:t>
        <a:bodyPr/>
        <a:lstStyle/>
        <a:p>
          <a:endParaRPr lang="en-US"/>
        </a:p>
      </dgm:t>
    </dgm:pt>
    <dgm:pt modelId="{C14413A0-F449-4DE8-B130-072BEDE1D266}" type="pres">
      <dgm:prSet presAssocID="{1A78FD55-6F0D-4705-B4BA-293D21E65EAE}" presName="root" presStyleCnt="0">
        <dgm:presLayoutVars>
          <dgm:dir/>
          <dgm:resizeHandles val="exact"/>
        </dgm:presLayoutVars>
      </dgm:prSet>
      <dgm:spPr/>
    </dgm:pt>
    <dgm:pt modelId="{88A9E854-BD22-4D18-9EFA-A6E79D531045}" type="pres">
      <dgm:prSet presAssocID="{19B83B7B-A001-4CB6-BB04-6FB49E04C833}" presName="compNode" presStyleCnt="0"/>
      <dgm:spPr/>
    </dgm:pt>
    <dgm:pt modelId="{9361C0F3-5B29-4941-AC61-53CA8C259CD0}" type="pres">
      <dgm:prSet presAssocID="{19B83B7B-A001-4CB6-BB04-6FB49E04C833}" presName="bgRect" presStyleLbl="bgShp" presStyleIdx="0" presStyleCnt="5"/>
      <dgm:spPr/>
    </dgm:pt>
    <dgm:pt modelId="{0871E37A-AF69-4D1A-83CA-25CFD3EE0CE5}" type="pres">
      <dgm:prSet presAssocID="{19B83B7B-A001-4CB6-BB04-6FB49E04C8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FDAC86FC-5B15-4D58-A09E-2940DBE6F698}" type="pres">
      <dgm:prSet presAssocID="{19B83B7B-A001-4CB6-BB04-6FB49E04C833}" presName="spaceRect" presStyleCnt="0"/>
      <dgm:spPr/>
    </dgm:pt>
    <dgm:pt modelId="{ECF2C196-E442-4957-AFC2-C4C3AD4F3E92}" type="pres">
      <dgm:prSet presAssocID="{19B83B7B-A001-4CB6-BB04-6FB49E04C833}" presName="parTx" presStyleLbl="revTx" presStyleIdx="0" presStyleCnt="5">
        <dgm:presLayoutVars>
          <dgm:chMax val="0"/>
          <dgm:chPref val="0"/>
        </dgm:presLayoutVars>
      </dgm:prSet>
      <dgm:spPr/>
    </dgm:pt>
    <dgm:pt modelId="{46EB0D5E-44A5-46F6-8064-353277BADA6E}" type="pres">
      <dgm:prSet presAssocID="{9FA65DAF-FD34-4FBD-9636-4E48FAC20EFC}" presName="sibTrans" presStyleCnt="0"/>
      <dgm:spPr/>
    </dgm:pt>
    <dgm:pt modelId="{6DF2E1A2-2FA0-4749-ACC3-0504143D34BF}" type="pres">
      <dgm:prSet presAssocID="{6F8B41DC-9209-4FC1-885C-5A82746D97BA}" presName="compNode" presStyleCnt="0"/>
      <dgm:spPr/>
    </dgm:pt>
    <dgm:pt modelId="{C7A9D27C-1C5D-49C2-9D3D-646251729659}" type="pres">
      <dgm:prSet presAssocID="{6F8B41DC-9209-4FC1-885C-5A82746D97BA}" presName="bgRect" presStyleLbl="bgShp" presStyleIdx="1" presStyleCnt="5"/>
      <dgm:spPr/>
    </dgm:pt>
    <dgm:pt modelId="{274B4E2E-BE60-4FA9-9D35-430CEE1695AC}" type="pres">
      <dgm:prSet presAssocID="{6F8B41DC-9209-4FC1-885C-5A82746D97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AAC58DD-1DF5-446A-BEA3-58F72135A76C}" type="pres">
      <dgm:prSet presAssocID="{6F8B41DC-9209-4FC1-885C-5A82746D97BA}" presName="spaceRect" presStyleCnt="0"/>
      <dgm:spPr/>
    </dgm:pt>
    <dgm:pt modelId="{4705797C-F7A8-4722-BEE9-574549D9A8DC}" type="pres">
      <dgm:prSet presAssocID="{6F8B41DC-9209-4FC1-885C-5A82746D97BA}" presName="parTx" presStyleLbl="revTx" presStyleIdx="1" presStyleCnt="5">
        <dgm:presLayoutVars>
          <dgm:chMax val="0"/>
          <dgm:chPref val="0"/>
        </dgm:presLayoutVars>
      </dgm:prSet>
      <dgm:spPr/>
    </dgm:pt>
    <dgm:pt modelId="{B2EA67F7-1C17-4FBD-B4FF-B026371437FD}" type="pres">
      <dgm:prSet presAssocID="{F0FD2C4F-6D5C-47B6-B375-022ED012356E}" presName="sibTrans" presStyleCnt="0"/>
      <dgm:spPr/>
    </dgm:pt>
    <dgm:pt modelId="{F488ED57-700E-4718-ABE2-EED28C6AE7FE}" type="pres">
      <dgm:prSet presAssocID="{BD36BFD6-C58B-4B90-96D8-58B0ECF38B17}" presName="compNode" presStyleCnt="0"/>
      <dgm:spPr/>
    </dgm:pt>
    <dgm:pt modelId="{A4933E27-4720-4C2E-BBA5-FBDD02E807CE}" type="pres">
      <dgm:prSet presAssocID="{BD36BFD6-C58B-4B90-96D8-58B0ECF38B17}" presName="bgRect" presStyleLbl="bgShp" presStyleIdx="2" presStyleCnt="5"/>
      <dgm:spPr/>
    </dgm:pt>
    <dgm:pt modelId="{82D84E9E-809D-40A3-B179-A2D393B82EAF}" type="pres">
      <dgm:prSet presAssocID="{BD36BFD6-C58B-4B90-96D8-58B0ECF38B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0F6DDCBD-519E-4B09-AE60-E7169EB1C133}" type="pres">
      <dgm:prSet presAssocID="{BD36BFD6-C58B-4B90-96D8-58B0ECF38B17}" presName="spaceRect" presStyleCnt="0"/>
      <dgm:spPr/>
    </dgm:pt>
    <dgm:pt modelId="{CC76BEF9-6E11-4BFE-ADC9-C04C222AE57C}" type="pres">
      <dgm:prSet presAssocID="{BD36BFD6-C58B-4B90-96D8-58B0ECF38B17}" presName="parTx" presStyleLbl="revTx" presStyleIdx="2" presStyleCnt="5">
        <dgm:presLayoutVars>
          <dgm:chMax val="0"/>
          <dgm:chPref val="0"/>
        </dgm:presLayoutVars>
      </dgm:prSet>
      <dgm:spPr/>
    </dgm:pt>
    <dgm:pt modelId="{B31EA32E-33EE-461D-BC97-B32609DA4380}" type="pres">
      <dgm:prSet presAssocID="{412171AD-5E9C-4736-81AC-DCA05AC84775}" presName="sibTrans" presStyleCnt="0"/>
      <dgm:spPr/>
    </dgm:pt>
    <dgm:pt modelId="{BD405D3C-2BD2-41C8-AE29-EAD8362F47F8}" type="pres">
      <dgm:prSet presAssocID="{6DEB0D0E-84CD-468E-A4BA-B62ECBC68033}" presName="compNode" presStyleCnt="0"/>
      <dgm:spPr/>
    </dgm:pt>
    <dgm:pt modelId="{668D488B-E2CC-43A5-A5B2-B37943608505}" type="pres">
      <dgm:prSet presAssocID="{6DEB0D0E-84CD-468E-A4BA-B62ECBC68033}" presName="bgRect" presStyleLbl="bgShp" presStyleIdx="3" presStyleCnt="5"/>
      <dgm:spPr/>
    </dgm:pt>
    <dgm:pt modelId="{30B9DF10-D0CC-4258-BA8B-ADF6BD79BBCC}" type="pres">
      <dgm:prSet presAssocID="{6DEB0D0E-84CD-468E-A4BA-B62ECBC680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E17536D-CFC8-4D36-8C5A-5509219FE2FD}" type="pres">
      <dgm:prSet presAssocID="{6DEB0D0E-84CD-468E-A4BA-B62ECBC68033}" presName="spaceRect" presStyleCnt="0"/>
      <dgm:spPr/>
    </dgm:pt>
    <dgm:pt modelId="{56A3A91C-78EC-4442-B283-7B689ABFBFA2}" type="pres">
      <dgm:prSet presAssocID="{6DEB0D0E-84CD-468E-A4BA-B62ECBC68033}" presName="parTx" presStyleLbl="revTx" presStyleIdx="3" presStyleCnt="5">
        <dgm:presLayoutVars>
          <dgm:chMax val="0"/>
          <dgm:chPref val="0"/>
        </dgm:presLayoutVars>
      </dgm:prSet>
      <dgm:spPr/>
    </dgm:pt>
    <dgm:pt modelId="{68C63DB3-DC63-4B63-85AA-389E4C246040}" type="pres">
      <dgm:prSet presAssocID="{56456C13-D6A8-4C05-AAA4-E5AA649DDC45}" presName="sibTrans" presStyleCnt="0"/>
      <dgm:spPr/>
    </dgm:pt>
    <dgm:pt modelId="{93AE287A-AF06-4ED8-BA8A-4E51233ED225}" type="pres">
      <dgm:prSet presAssocID="{FC225CED-B968-4E3F-A753-CBB2C950918B}" presName="compNode" presStyleCnt="0"/>
      <dgm:spPr/>
    </dgm:pt>
    <dgm:pt modelId="{B5785CEA-6F4D-4B4B-9CA2-AA9076A2EF81}" type="pres">
      <dgm:prSet presAssocID="{FC225CED-B968-4E3F-A753-CBB2C950918B}" presName="bgRect" presStyleLbl="bgShp" presStyleIdx="4" presStyleCnt="5"/>
      <dgm:spPr/>
    </dgm:pt>
    <dgm:pt modelId="{212FF9BD-FADF-44C0-B217-D506A00D3CBA}" type="pres">
      <dgm:prSet presAssocID="{FC225CED-B968-4E3F-A753-CBB2C95091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075999C-7A6A-4456-AD7C-4046C67BC1EC}" type="pres">
      <dgm:prSet presAssocID="{FC225CED-B968-4E3F-A753-CBB2C950918B}" presName="spaceRect" presStyleCnt="0"/>
      <dgm:spPr/>
    </dgm:pt>
    <dgm:pt modelId="{16266FD8-063B-4572-88B0-C343DDCA29FE}" type="pres">
      <dgm:prSet presAssocID="{FC225CED-B968-4E3F-A753-CBB2C950918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3628214-E04F-446E-B51B-BAD739C9011E}" srcId="{1A78FD55-6F0D-4705-B4BA-293D21E65EAE}" destId="{6DEB0D0E-84CD-468E-A4BA-B62ECBC68033}" srcOrd="3" destOrd="0" parTransId="{8B5A4067-AB76-4A6E-B6E8-4B3E45D40517}" sibTransId="{56456C13-D6A8-4C05-AAA4-E5AA649DDC45}"/>
    <dgm:cxn modelId="{286AD032-D85D-454E-BBFA-A1DB84423666}" type="presOf" srcId="{FC225CED-B968-4E3F-A753-CBB2C950918B}" destId="{16266FD8-063B-4572-88B0-C343DDCA29FE}" srcOrd="0" destOrd="0" presId="urn:microsoft.com/office/officeart/2018/2/layout/IconVerticalSolidList"/>
    <dgm:cxn modelId="{3E6BD13F-3E93-4EF5-AD5A-8E239EE1F4FC}" type="presOf" srcId="{19B83B7B-A001-4CB6-BB04-6FB49E04C833}" destId="{ECF2C196-E442-4957-AFC2-C4C3AD4F3E92}" srcOrd="0" destOrd="0" presId="urn:microsoft.com/office/officeart/2018/2/layout/IconVerticalSolidList"/>
    <dgm:cxn modelId="{2FD61551-012C-49A5-9840-B4DDC6D3D2D7}" type="presOf" srcId="{BD36BFD6-C58B-4B90-96D8-58B0ECF38B17}" destId="{CC76BEF9-6E11-4BFE-ADC9-C04C222AE57C}" srcOrd="0" destOrd="0" presId="urn:microsoft.com/office/officeart/2018/2/layout/IconVerticalSolidList"/>
    <dgm:cxn modelId="{A96F3051-E265-4E94-9394-FFDE8C066B96}" srcId="{1A78FD55-6F0D-4705-B4BA-293D21E65EAE}" destId="{BD36BFD6-C58B-4B90-96D8-58B0ECF38B17}" srcOrd="2" destOrd="0" parTransId="{6EC96CEA-DC8D-41DB-916E-B62B1D6B2A1E}" sibTransId="{412171AD-5E9C-4736-81AC-DCA05AC84775}"/>
    <dgm:cxn modelId="{0792D051-88F8-42BD-AAB3-95D10A39EDF5}" srcId="{1A78FD55-6F0D-4705-B4BA-293D21E65EAE}" destId="{6F8B41DC-9209-4FC1-885C-5A82746D97BA}" srcOrd="1" destOrd="0" parTransId="{52F86658-B2C1-47A0-9FBA-D9FBD1659B92}" sibTransId="{F0FD2C4F-6D5C-47B6-B375-022ED012356E}"/>
    <dgm:cxn modelId="{F6FABB63-D8E8-4B0D-ABA4-95299C4584E2}" srcId="{1A78FD55-6F0D-4705-B4BA-293D21E65EAE}" destId="{FC225CED-B968-4E3F-A753-CBB2C950918B}" srcOrd="4" destOrd="0" parTransId="{1DA1E80F-6F31-4BB5-B974-E0F6473455EC}" sibTransId="{542F9D07-AAEA-4E51-AFE2-5A01F926BB22}"/>
    <dgm:cxn modelId="{D97A416F-25A8-4349-96FC-A452CEB64514}" type="presOf" srcId="{6F8B41DC-9209-4FC1-885C-5A82746D97BA}" destId="{4705797C-F7A8-4722-BEE9-574549D9A8DC}" srcOrd="0" destOrd="0" presId="urn:microsoft.com/office/officeart/2018/2/layout/IconVerticalSolidList"/>
    <dgm:cxn modelId="{0D411DC1-BDBA-4BA9-A1FB-029947BD8574}" srcId="{1A78FD55-6F0D-4705-B4BA-293D21E65EAE}" destId="{19B83B7B-A001-4CB6-BB04-6FB49E04C833}" srcOrd="0" destOrd="0" parTransId="{50A41418-06EE-424E-9D19-7EA6EF72AADD}" sibTransId="{9FA65DAF-FD34-4FBD-9636-4E48FAC20EFC}"/>
    <dgm:cxn modelId="{13B671CE-C338-4555-9191-BBCFF9143241}" type="presOf" srcId="{6DEB0D0E-84CD-468E-A4BA-B62ECBC68033}" destId="{56A3A91C-78EC-4442-B283-7B689ABFBFA2}" srcOrd="0" destOrd="0" presId="urn:microsoft.com/office/officeart/2018/2/layout/IconVerticalSolidList"/>
    <dgm:cxn modelId="{F7FA59FB-BBE1-4B7D-BAFA-C12FD892587E}" type="presOf" srcId="{1A78FD55-6F0D-4705-B4BA-293D21E65EAE}" destId="{C14413A0-F449-4DE8-B130-072BEDE1D266}" srcOrd="0" destOrd="0" presId="urn:microsoft.com/office/officeart/2018/2/layout/IconVerticalSolidList"/>
    <dgm:cxn modelId="{03D91050-6B1D-42F9-8EF3-58ED62FB0142}" type="presParOf" srcId="{C14413A0-F449-4DE8-B130-072BEDE1D266}" destId="{88A9E854-BD22-4D18-9EFA-A6E79D531045}" srcOrd="0" destOrd="0" presId="urn:microsoft.com/office/officeart/2018/2/layout/IconVerticalSolidList"/>
    <dgm:cxn modelId="{0657E9B7-F738-4A29-BBC0-96C296C03725}" type="presParOf" srcId="{88A9E854-BD22-4D18-9EFA-A6E79D531045}" destId="{9361C0F3-5B29-4941-AC61-53CA8C259CD0}" srcOrd="0" destOrd="0" presId="urn:microsoft.com/office/officeart/2018/2/layout/IconVerticalSolidList"/>
    <dgm:cxn modelId="{6CE8DA3F-ADE0-42E9-A638-9739FCD77F1E}" type="presParOf" srcId="{88A9E854-BD22-4D18-9EFA-A6E79D531045}" destId="{0871E37A-AF69-4D1A-83CA-25CFD3EE0CE5}" srcOrd="1" destOrd="0" presId="urn:microsoft.com/office/officeart/2018/2/layout/IconVerticalSolidList"/>
    <dgm:cxn modelId="{EED04F58-CF5B-4773-B524-8985537193CA}" type="presParOf" srcId="{88A9E854-BD22-4D18-9EFA-A6E79D531045}" destId="{FDAC86FC-5B15-4D58-A09E-2940DBE6F698}" srcOrd="2" destOrd="0" presId="urn:microsoft.com/office/officeart/2018/2/layout/IconVerticalSolidList"/>
    <dgm:cxn modelId="{045FC882-593C-41A5-A6C5-2E6361920667}" type="presParOf" srcId="{88A9E854-BD22-4D18-9EFA-A6E79D531045}" destId="{ECF2C196-E442-4957-AFC2-C4C3AD4F3E92}" srcOrd="3" destOrd="0" presId="urn:microsoft.com/office/officeart/2018/2/layout/IconVerticalSolidList"/>
    <dgm:cxn modelId="{167BCD26-B18B-438D-90EA-26B36B24EF18}" type="presParOf" srcId="{C14413A0-F449-4DE8-B130-072BEDE1D266}" destId="{46EB0D5E-44A5-46F6-8064-353277BADA6E}" srcOrd="1" destOrd="0" presId="urn:microsoft.com/office/officeart/2018/2/layout/IconVerticalSolidList"/>
    <dgm:cxn modelId="{8214CDFC-D4F0-4946-AA52-DF8D01AFEC5C}" type="presParOf" srcId="{C14413A0-F449-4DE8-B130-072BEDE1D266}" destId="{6DF2E1A2-2FA0-4749-ACC3-0504143D34BF}" srcOrd="2" destOrd="0" presId="urn:microsoft.com/office/officeart/2018/2/layout/IconVerticalSolidList"/>
    <dgm:cxn modelId="{40D3E6C0-72EF-4340-A17B-F0CF875A5647}" type="presParOf" srcId="{6DF2E1A2-2FA0-4749-ACC3-0504143D34BF}" destId="{C7A9D27C-1C5D-49C2-9D3D-646251729659}" srcOrd="0" destOrd="0" presId="urn:microsoft.com/office/officeart/2018/2/layout/IconVerticalSolidList"/>
    <dgm:cxn modelId="{0C858207-D764-4707-8DCA-026E528ECA7A}" type="presParOf" srcId="{6DF2E1A2-2FA0-4749-ACC3-0504143D34BF}" destId="{274B4E2E-BE60-4FA9-9D35-430CEE1695AC}" srcOrd="1" destOrd="0" presId="urn:microsoft.com/office/officeart/2018/2/layout/IconVerticalSolidList"/>
    <dgm:cxn modelId="{07F01821-0C7A-41E6-A99E-867928692C87}" type="presParOf" srcId="{6DF2E1A2-2FA0-4749-ACC3-0504143D34BF}" destId="{3AAC58DD-1DF5-446A-BEA3-58F72135A76C}" srcOrd="2" destOrd="0" presId="urn:microsoft.com/office/officeart/2018/2/layout/IconVerticalSolidList"/>
    <dgm:cxn modelId="{FB26D1A7-3951-4556-BA6B-F728B7729DD5}" type="presParOf" srcId="{6DF2E1A2-2FA0-4749-ACC3-0504143D34BF}" destId="{4705797C-F7A8-4722-BEE9-574549D9A8DC}" srcOrd="3" destOrd="0" presId="urn:microsoft.com/office/officeart/2018/2/layout/IconVerticalSolidList"/>
    <dgm:cxn modelId="{BD259BAB-2124-4DC8-9646-D9019CDD8DDC}" type="presParOf" srcId="{C14413A0-F449-4DE8-B130-072BEDE1D266}" destId="{B2EA67F7-1C17-4FBD-B4FF-B026371437FD}" srcOrd="3" destOrd="0" presId="urn:microsoft.com/office/officeart/2018/2/layout/IconVerticalSolidList"/>
    <dgm:cxn modelId="{F9C28EA9-88D0-4E69-9794-5DB64AF767CB}" type="presParOf" srcId="{C14413A0-F449-4DE8-B130-072BEDE1D266}" destId="{F488ED57-700E-4718-ABE2-EED28C6AE7FE}" srcOrd="4" destOrd="0" presId="urn:microsoft.com/office/officeart/2018/2/layout/IconVerticalSolidList"/>
    <dgm:cxn modelId="{59E70963-C767-4003-BEF8-C11F175711FE}" type="presParOf" srcId="{F488ED57-700E-4718-ABE2-EED28C6AE7FE}" destId="{A4933E27-4720-4C2E-BBA5-FBDD02E807CE}" srcOrd="0" destOrd="0" presId="urn:microsoft.com/office/officeart/2018/2/layout/IconVerticalSolidList"/>
    <dgm:cxn modelId="{B8162978-5B36-464B-8FDF-EAD930B5CA31}" type="presParOf" srcId="{F488ED57-700E-4718-ABE2-EED28C6AE7FE}" destId="{82D84E9E-809D-40A3-B179-A2D393B82EAF}" srcOrd="1" destOrd="0" presId="urn:microsoft.com/office/officeart/2018/2/layout/IconVerticalSolidList"/>
    <dgm:cxn modelId="{EA9142C1-1BEE-4B7C-881D-30A68AD24713}" type="presParOf" srcId="{F488ED57-700E-4718-ABE2-EED28C6AE7FE}" destId="{0F6DDCBD-519E-4B09-AE60-E7169EB1C133}" srcOrd="2" destOrd="0" presId="urn:microsoft.com/office/officeart/2018/2/layout/IconVerticalSolidList"/>
    <dgm:cxn modelId="{6DE295FB-5A2E-43EF-B90C-D0AC8C1DF7EC}" type="presParOf" srcId="{F488ED57-700E-4718-ABE2-EED28C6AE7FE}" destId="{CC76BEF9-6E11-4BFE-ADC9-C04C222AE57C}" srcOrd="3" destOrd="0" presId="urn:microsoft.com/office/officeart/2018/2/layout/IconVerticalSolidList"/>
    <dgm:cxn modelId="{F11A612B-BEAC-4681-83FA-FC641191AEE5}" type="presParOf" srcId="{C14413A0-F449-4DE8-B130-072BEDE1D266}" destId="{B31EA32E-33EE-461D-BC97-B32609DA4380}" srcOrd="5" destOrd="0" presId="urn:microsoft.com/office/officeart/2018/2/layout/IconVerticalSolidList"/>
    <dgm:cxn modelId="{69DB5C33-C267-41DD-9709-0B5A1AFAE4F9}" type="presParOf" srcId="{C14413A0-F449-4DE8-B130-072BEDE1D266}" destId="{BD405D3C-2BD2-41C8-AE29-EAD8362F47F8}" srcOrd="6" destOrd="0" presId="urn:microsoft.com/office/officeart/2018/2/layout/IconVerticalSolidList"/>
    <dgm:cxn modelId="{A8C2AC87-0113-4C6F-90E4-74A44617F639}" type="presParOf" srcId="{BD405D3C-2BD2-41C8-AE29-EAD8362F47F8}" destId="{668D488B-E2CC-43A5-A5B2-B37943608505}" srcOrd="0" destOrd="0" presId="urn:microsoft.com/office/officeart/2018/2/layout/IconVerticalSolidList"/>
    <dgm:cxn modelId="{A4EB2120-9430-48D6-A0C3-29AB9C954C47}" type="presParOf" srcId="{BD405D3C-2BD2-41C8-AE29-EAD8362F47F8}" destId="{30B9DF10-D0CC-4258-BA8B-ADF6BD79BBCC}" srcOrd="1" destOrd="0" presId="urn:microsoft.com/office/officeart/2018/2/layout/IconVerticalSolidList"/>
    <dgm:cxn modelId="{759B12ED-F859-4E29-811B-24F8D3923AD4}" type="presParOf" srcId="{BD405D3C-2BD2-41C8-AE29-EAD8362F47F8}" destId="{5E17536D-CFC8-4D36-8C5A-5509219FE2FD}" srcOrd="2" destOrd="0" presId="urn:microsoft.com/office/officeart/2018/2/layout/IconVerticalSolidList"/>
    <dgm:cxn modelId="{971D4E86-C64A-4D13-9770-C5DC742BD720}" type="presParOf" srcId="{BD405D3C-2BD2-41C8-AE29-EAD8362F47F8}" destId="{56A3A91C-78EC-4442-B283-7B689ABFBFA2}" srcOrd="3" destOrd="0" presId="urn:microsoft.com/office/officeart/2018/2/layout/IconVerticalSolidList"/>
    <dgm:cxn modelId="{DDA4E15B-BBE1-40D2-BA9C-2A0E0C43CEA9}" type="presParOf" srcId="{C14413A0-F449-4DE8-B130-072BEDE1D266}" destId="{68C63DB3-DC63-4B63-85AA-389E4C246040}" srcOrd="7" destOrd="0" presId="urn:microsoft.com/office/officeart/2018/2/layout/IconVerticalSolidList"/>
    <dgm:cxn modelId="{923CB71C-080E-40D1-A7C4-D32F812FF86F}" type="presParOf" srcId="{C14413A0-F449-4DE8-B130-072BEDE1D266}" destId="{93AE287A-AF06-4ED8-BA8A-4E51233ED225}" srcOrd="8" destOrd="0" presId="urn:microsoft.com/office/officeart/2018/2/layout/IconVerticalSolidList"/>
    <dgm:cxn modelId="{A8F63A47-143F-4F70-9718-6D69445FEA5B}" type="presParOf" srcId="{93AE287A-AF06-4ED8-BA8A-4E51233ED225}" destId="{B5785CEA-6F4D-4B4B-9CA2-AA9076A2EF81}" srcOrd="0" destOrd="0" presId="urn:microsoft.com/office/officeart/2018/2/layout/IconVerticalSolidList"/>
    <dgm:cxn modelId="{47F94F45-9436-4529-801E-9EB47594D12A}" type="presParOf" srcId="{93AE287A-AF06-4ED8-BA8A-4E51233ED225}" destId="{212FF9BD-FADF-44C0-B217-D506A00D3CBA}" srcOrd="1" destOrd="0" presId="urn:microsoft.com/office/officeart/2018/2/layout/IconVerticalSolidList"/>
    <dgm:cxn modelId="{7D022537-003C-4276-A194-21FA8A72FBBD}" type="presParOf" srcId="{93AE287A-AF06-4ED8-BA8A-4E51233ED225}" destId="{9075999C-7A6A-4456-AD7C-4046C67BC1EC}" srcOrd="2" destOrd="0" presId="urn:microsoft.com/office/officeart/2018/2/layout/IconVerticalSolidList"/>
    <dgm:cxn modelId="{49FE5333-0099-4DFB-B1BF-1B130A55429E}" type="presParOf" srcId="{93AE287A-AF06-4ED8-BA8A-4E51233ED225}" destId="{16266FD8-063B-4572-88B0-C343DDCA29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02426-98E9-4DF2-9082-1546885BB5A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74E631E-93AF-45E1-AFB1-69B114109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An Option For Video Uploads.</a:t>
          </a:r>
        </a:p>
      </dgm:t>
    </dgm:pt>
    <dgm:pt modelId="{20A9A074-AFAD-4B81-B307-11B8A2D97296}" type="parTrans" cxnId="{89961046-1871-451F-9197-66CD4BE1336F}">
      <dgm:prSet/>
      <dgm:spPr/>
      <dgm:t>
        <a:bodyPr/>
        <a:lstStyle/>
        <a:p>
          <a:endParaRPr lang="en-US"/>
        </a:p>
      </dgm:t>
    </dgm:pt>
    <dgm:pt modelId="{23066638-1756-45C4-B284-F5E0BA88C58F}" type="sibTrans" cxnId="{89961046-1871-451F-9197-66CD4BE133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CE67FB-0CD4-4FF6-8E8F-33056A307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Establish A Metric For Translation Accuracy.</a:t>
          </a:r>
        </a:p>
      </dgm:t>
    </dgm:pt>
    <dgm:pt modelId="{0B1A78F8-798E-448C-97FA-2975AF401943}" type="parTrans" cxnId="{66C29640-9C04-4E87-84EA-4551BD55607E}">
      <dgm:prSet/>
      <dgm:spPr/>
      <dgm:t>
        <a:bodyPr/>
        <a:lstStyle/>
        <a:p>
          <a:endParaRPr lang="en-US"/>
        </a:p>
      </dgm:t>
    </dgm:pt>
    <dgm:pt modelId="{6A9BF29F-DD9D-4BC1-A886-2844AAD8A154}" type="sibTrans" cxnId="{66C29640-9C04-4E87-84EA-4551BD5560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F3A183-BB57-4B67-A754-8E98FD241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Introduce Voice Cloning.</a:t>
          </a:r>
        </a:p>
      </dgm:t>
    </dgm:pt>
    <dgm:pt modelId="{615DFBA9-9418-4EDB-8F36-348070702818}" type="parTrans" cxnId="{C276DC78-EAFE-4A43-987A-2084544F879F}">
      <dgm:prSet/>
      <dgm:spPr/>
      <dgm:t>
        <a:bodyPr/>
        <a:lstStyle/>
        <a:p>
          <a:endParaRPr lang="en-US"/>
        </a:p>
      </dgm:t>
    </dgm:pt>
    <dgm:pt modelId="{75E7F2C4-87F3-4CEC-988D-37A94FD616BB}" type="sibTrans" cxnId="{C276DC78-EAFE-4A43-987A-2084544F87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F85774-B2BA-4C08-9AC6-C1ED8FDCDE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Better Machine Translation And Audio Generation.</a:t>
          </a:r>
        </a:p>
      </dgm:t>
    </dgm:pt>
    <dgm:pt modelId="{D5E511F4-14EC-4EF9-B1D5-FB7E489FD22D}" type="parTrans" cxnId="{01DC849C-7064-416A-81DB-794F7225C558}">
      <dgm:prSet/>
      <dgm:spPr/>
      <dgm:t>
        <a:bodyPr/>
        <a:lstStyle/>
        <a:p>
          <a:endParaRPr lang="en-US"/>
        </a:p>
      </dgm:t>
    </dgm:pt>
    <dgm:pt modelId="{38E82F56-9E96-4619-9162-EE6C81A0671C}" type="sibTrans" cxnId="{01DC849C-7064-416A-81DB-794F7225C5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588385-F8BB-4AC3-B3DF-E2E8647FD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Seamlessly Integrate Advanced Models.</a:t>
          </a:r>
        </a:p>
      </dgm:t>
    </dgm:pt>
    <dgm:pt modelId="{07899E08-CC0F-447A-B6A5-683434504F48}" type="parTrans" cxnId="{AEC4BF1A-56EF-4A43-9EE3-BBBB3C839AAB}">
      <dgm:prSet/>
      <dgm:spPr/>
      <dgm:t>
        <a:bodyPr/>
        <a:lstStyle/>
        <a:p>
          <a:endParaRPr lang="en-US"/>
        </a:p>
      </dgm:t>
    </dgm:pt>
    <dgm:pt modelId="{10879C34-3400-462A-81D6-3C7A2B47AE38}" type="sibTrans" cxnId="{AEC4BF1A-56EF-4A43-9EE3-BBBB3C839A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2C21A5-4114-42E4-B95D-973A893AB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Smooth Audio-video Synchronization.</a:t>
          </a:r>
        </a:p>
      </dgm:t>
    </dgm:pt>
    <dgm:pt modelId="{05A22BA7-46F3-4AAE-8066-6DE8F4DA59D4}" type="parTrans" cxnId="{94016408-E249-4A70-B3D4-05954DAD5275}">
      <dgm:prSet/>
      <dgm:spPr/>
      <dgm:t>
        <a:bodyPr/>
        <a:lstStyle/>
        <a:p>
          <a:endParaRPr lang="en-US"/>
        </a:p>
      </dgm:t>
    </dgm:pt>
    <dgm:pt modelId="{BD0F62B9-E0DF-45AA-997A-7F1201D122CD}" type="sibTrans" cxnId="{94016408-E249-4A70-B3D4-05954DAD52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FF26F5-333F-4BA4-ACA4-26EE7D52E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Video Processing Time.</a:t>
          </a:r>
        </a:p>
      </dgm:t>
    </dgm:pt>
    <dgm:pt modelId="{39FE45BE-A692-471A-8686-D8404A0152F7}" type="parTrans" cxnId="{31B562B3-5B68-423A-8F83-9065628565FF}">
      <dgm:prSet/>
      <dgm:spPr/>
      <dgm:t>
        <a:bodyPr/>
        <a:lstStyle/>
        <a:p>
          <a:endParaRPr lang="en-US"/>
        </a:p>
      </dgm:t>
    </dgm:pt>
    <dgm:pt modelId="{EC7690DE-DD50-4D77-8684-58B796CBB87E}" type="sibTrans" cxnId="{31B562B3-5B68-423A-8F83-9065628565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501A59-845B-4866-9698-F8B028280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User Interface.</a:t>
          </a:r>
        </a:p>
      </dgm:t>
    </dgm:pt>
    <dgm:pt modelId="{98331F84-C4E4-41DD-B9A9-9381182E4EBF}" type="parTrans" cxnId="{C9937784-1E43-44CD-9E64-4C0046C2118D}">
      <dgm:prSet/>
      <dgm:spPr/>
      <dgm:t>
        <a:bodyPr/>
        <a:lstStyle/>
        <a:p>
          <a:endParaRPr lang="en-US"/>
        </a:p>
      </dgm:t>
    </dgm:pt>
    <dgm:pt modelId="{1FD98BB3-33A3-46D9-9427-87C2990CF47D}" type="sibTrans" cxnId="{C9937784-1E43-44CD-9E64-4C0046C2118D}">
      <dgm:prSet/>
      <dgm:spPr/>
      <dgm:t>
        <a:bodyPr/>
        <a:lstStyle/>
        <a:p>
          <a:endParaRPr lang="en-US"/>
        </a:p>
      </dgm:t>
    </dgm:pt>
    <dgm:pt modelId="{0F8F4467-0710-4F33-B1E5-E2C941D0397E}" type="pres">
      <dgm:prSet presAssocID="{F6F02426-98E9-4DF2-9082-1546885BB5A9}" presName="root" presStyleCnt="0">
        <dgm:presLayoutVars>
          <dgm:dir/>
          <dgm:resizeHandles val="exact"/>
        </dgm:presLayoutVars>
      </dgm:prSet>
      <dgm:spPr/>
    </dgm:pt>
    <dgm:pt modelId="{82D9B358-9431-4A58-B315-A578D13F2471}" type="pres">
      <dgm:prSet presAssocID="{F6F02426-98E9-4DF2-9082-1546885BB5A9}" presName="container" presStyleCnt="0">
        <dgm:presLayoutVars>
          <dgm:dir/>
          <dgm:resizeHandles val="exact"/>
        </dgm:presLayoutVars>
      </dgm:prSet>
      <dgm:spPr/>
    </dgm:pt>
    <dgm:pt modelId="{76A05725-297D-4AE1-9E07-E5A1FDFF8028}" type="pres">
      <dgm:prSet presAssocID="{174E631E-93AF-45E1-AFB1-69B114109E33}" presName="compNode" presStyleCnt="0"/>
      <dgm:spPr/>
    </dgm:pt>
    <dgm:pt modelId="{684B67E4-9BC8-4292-8DE8-2ABDAA784FC8}" type="pres">
      <dgm:prSet presAssocID="{174E631E-93AF-45E1-AFB1-69B114109E33}" presName="iconBgRect" presStyleLbl="bgShp" presStyleIdx="0" presStyleCnt="8"/>
      <dgm:spPr/>
    </dgm:pt>
    <dgm:pt modelId="{00E8F085-2D0A-40CA-838A-82A0803C58AD}" type="pres">
      <dgm:prSet presAssocID="{174E631E-93AF-45E1-AFB1-69B114109E3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65FB90E-CC91-43A0-887C-3975BFEFDB26}" type="pres">
      <dgm:prSet presAssocID="{174E631E-93AF-45E1-AFB1-69B114109E33}" presName="spaceRect" presStyleCnt="0"/>
      <dgm:spPr/>
    </dgm:pt>
    <dgm:pt modelId="{673C6EA9-6CFA-4C08-9D59-8B68998B716D}" type="pres">
      <dgm:prSet presAssocID="{174E631E-93AF-45E1-AFB1-69B114109E33}" presName="textRect" presStyleLbl="revTx" presStyleIdx="0" presStyleCnt="8">
        <dgm:presLayoutVars>
          <dgm:chMax val="1"/>
          <dgm:chPref val="1"/>
        </dgm:presLayoutVars>
      </dgm:prSet>
      <dgm:spPr/>
    </dgm:pt>
    <dgm:pt modelId="{EFA353E9-D5B6-4D43-93E4-42AA6264ED13}" type="pres">
      <dgm:prSet presAssocID="{23066638-1756-45C4-B284-F5E0BA88C58F}" presName="sibTrans" presStyleLbl="sibTrans2D1" presStyleIdx="0" presStyleCnt="0"/>
      <dgm:spPr/>
    </dgm:pt>
    <dgm:pt modelId="{D54C88A6-A99B-46E0-AC73-F6F3BAFEE951}" type="pres">
      <dgm:prSet presAssocID="{A3CE67FB-0CD4-4FF6-8E8F-33056A3074BD}" presName="compNode" presStyleCnt="0"/>
      <dgm:spPr/>
    </dgm:pt>
    <dgm:pt modelId="{86207D63-6367-4D44-B494-4A684CCA0798}" type="pres">
      <dgm:prSet presAssocID="{A3CE67FB-0CD4-4FF6-8E8F-33056A3074BD}" presName="iconBgRect" presStyleLbl="bgShp" presStyleIdx="1" presStyleCnt="8"/>
      <dgm:spPr/>
    </dgm:pt>
    <dgm:pt modelId="{413A3226-66E1-4214-85E2-3FD1E8749FC8}" type="pres">
      <dgm:prSet presAssocID="{A3CE67FB-0CD4-4FF6-8E8F-33056A3074B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9E82AE-0B65-40D0-9C6E-EAFC037FE0A6}" type="pres">
      <dgm:prSet presAssocID="{A3CE67FB-0CD4-4FF6-8E8F-33056A3074BD}" presName="spaceRect" presStyleCnt="0"/>
      <dgm:spPr/>
    </dgm:pt>
    <dgm:pt modelId="{3BA47207-CA4E-47A3-8C99-3FF82767BE6C}" type="pres">
      <dgm:prSet presAssocID="{A3CE67FB-0CD4-4FF6-8E8F-33056A3074BD}" presName="textRect" presStyleLbl="revTx" presStyleIdx="1" presStyleCnt="8">
        <dgm:presLayoutVars>
          <dgm:chMax val="1"/>
          <dgm:chPref val="1"/>
        </dgm:presLayoutVars>
      </dgm:prSet>
      <dgm:spPr/>
    </dgm:pt>
    <dgm:pt modelId="{E0CC5690-E138-4C70-820E-595DAF0BD952}" type="pres">
      <dgm:prSet presAssocID="{6A9BF29F-DD9D-4BC1-A886-2844AAD8A154}" presName="sibTrans" presStyleLbl="sibTrans2D1" presStyleIdx="0" presStyleCnt="0"/>
      <dgm:spPr/>
    </dgm:pt>
    <dgm:pt modelId="{8C6935BA-FE65-4DBD-91A0-80C794C9F637}" type="pres">
      <dgm:prSet presAssocID="{65F3A183-BB57-4B67-A754-8E98FD2413DF}" presName="compNode" presStyleCnt="0"/>
      <dgm:spPr/>
    </dgm:pt>
    <dgm:pt modelId="{523BB2B4-D20E-4D00-9EE6-F7C73C13ACF3}" type="pres">
      <dgm:prSet presAssocID="{65F3A183-BB57-4B67-A754-8E98FD2413DF}" presName="iconBgRect" presStyleLbl="bgShp" presStyleIdx="2" presStyleCnt="8"/>
      <dgm:spPr/>
    </dgm:pt>
    <dgm:pt modelId="{FF1DD64C-DC95-44BD-ABA4-520D56B8BEA5}" type="pres">
      <dgm:prSet presAssocID="{65F3A183-BB57-4B67-A754-8E98FD2413D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69313E1-A8D6-4EE9-9EA3-FB94B7ABB9F4}" type="pres">
      <dgm:prSet presAssocID="{65F3A183-BB57-4B67-A754-8E98FD2413DF}" presName="spaceRect" presStyleCnt="0"/>
      <dgm:spPr/>
    </dgm:pt>
    <dgm:pt modelId="{0DB42F6A-DE7B-4E1F-A4A9-FAC57CBBA1D0}" type="pres">
      <dgm:prSet presAssocID="{65F3A183-BB57-4B67-A754-8E98FD2413DF}" presName="textRect" presStyleLbl="revTx" presStyleIdx="2" presStyleCnt="8">
        <dgm:presLayoutVars>
          <dgm:chMax val="1"/>
          <dgm:chPref val="1"/>
        </dgm:presLayoutVars>
      </dgm:prSet>
      <dgm:spPr/>
    </dgm:pt>
    <dgm:pt modelId="{0B5E4C66-9826-460E-9318-333A0A5599F1}" type="pres">
      <dgm:prSet presAssocID="{75E7F2C4-87F3-4CEC-988D-37A94FD616BB}" presName="sibTrans" presStyleLbl="sibTrans2D1" presStyleIdx="0" presStyleCnt="0"/>
      <dgm:spPr/>
    </dgm:pt>
    <dgm:pt modelId="{1BCA72B7-8DCD-4EFF-8CE0-41069CC6BCD1}" type="pres">
      <dgm:prSet presAssocID="{D8F85774-B2BA-4C08-9AC6-C1ED8FDCDE37}" presName="compNode" presStyleCnt="0"/>
      <dgm:spPr/>
    </dgm:pt>
    <dgm:pt modelId="{67AB5E8F-E7BE-4BD6-B667-A3D91B490E8A}" type="pres">
      <dgm:prSet presAssocID="{D8F85774-B2BA-4C08-9AC6-C1ED8FDCDE37}" presName="iconBgRect" presStyleLbl="bgShp" presStyleIdx="3" presStyleCnt="8"/>
      <dgm:spPr/>
    </dgm:pt>
    <dgm:pt modelId="{EB95D103-2ABA-4302-9B71-2C11680052EE}" type="pres">
      <dgm:prSet presAssocID="{D8F85774-B2BA-4C08-9AC6-C1ED8FDCDE3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CC2B9D07-C1B6-4701-9FE3-B691FAAD6FD5}" type="pres">
      <dgm:prSet presAssocID="{D8F85774-B2BA-4C08-9AC6-C1ED8FDCDE37}" presName="spaceRect" presStyleCnt="0"/>
      <dgm:spPr/>
    </dgm:pt>
    <dgm:pt modelId="{3671475A-5F1C-4C36-83B6-4C20C7A896DA}" type="pres">
      <dgm:prSet presAssocID="{D8F85774-B2BA-4C08-9AC6-C1ED8FDCDE37}" presName="textRect" presStyleLbl="revTx" presStyleIdx="3" presStyleCnt="8">
        <dgm:presLayoutVars>
          <dgm:chMax val="1"/>
          <dgm:chPref val="1"/>
        </dgm:presLayoutVars>
      </dgm:prSet>
      <dgm:spPr/>
    </dgm:pt>
    <dgm:pt modelId="{7EF58316-632C-4F93-B154-993111211F2E}" type="pres">
      <dgm:prSet presAssocID="{38E82F56-9E96-4619-9162-EE6C81A0671C}" presName="sibTrans" presStyleLbl="sibTrans2D1" presStyleIdx="0" presStyleCnt="0"/>
      <dgm:spPr/>
    </dgm:pt>
    <dgm:pt modelId="{30F51D75-44E8-48F5-AE3E-AE52296EB390}" type="pres">
      <dgm:prSet presAssocID="{95588385-F8BB-4AC3-B3DF-E2E8647FD6EB}" presName="compNode" presStyleCnt="0"/>
      <dgm:spPr/>
    </dgm:pt>
    <dgm:pt modelId="{D6ABBAA1-1F4D-43D2-86C2-114027BE1F3A}" type="pres">
      <dgm:prSet presAssocID="{95588385-F8BB-4AC3-B3DF-E2E8647FD6EB}" presName="iconBgRect" presStyleLbl="bgShp" presStyleIdx="4" presStyleCnt="8"/>
      <dgm:spPr/>
    </dgm:pt>
    <dgm:pt modelId="{334E019B-0F07-43D1-9A3E-F3D7A27EBBAD}" type="pres">
      <dgm:prSet presAssocID="{95588385-F8BB-4AC3-B3DF-E2E8647FD6E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1F0F09E-AB4F-4198-8287-5D8C2895497C}" type="pres">
      <dgm:prSet presAssocID="{95588385-F8BB-4AC3-B3DF-E2E8647FD6EB}" presName="spaceRect" presStyleCnt="0"/>
      <dgm:spPr/>
    </dgm:pt>
    <dgm:pt modelId="{69E8B721-1A67-4DF0-8017-C2D0D3CEA6D2}" type="pres">
      <dgm:prSet presAssocID="{95588385-F8BB-4AC3-B3DF-E2E8647FD6EB}" presName="textRect" presStyleLbl="revTx" presStyleIdx="4" presStyleCnt="8">
        <dgm:presLayoutVars>
          <dgm:chMax val="1"/>
          <dgm:chPref val="1"/>
        </dgm:presLayoutVars>
      </dgm:prSet>
      <dgm:spPr/>
    </dgm:pt>
    <dgm:pt modelId="{A6FD6964-B6E7-4215-91FB-436ACE9A03AA}" type="pres">
      <dgm:prSet presAssocID="{10879C34-3400-462A-81D6-3C7A2B47AE38}" presName="sibTrans" presStyleLbl="sibTrans2D1" presStyleIdx="0" presStyleCnt="0"/>
      <dgm:spPr/>
    </dgm:pt>
    <dgm:pt modelId="{3146178D-D6F7-4B4F-94B4-60CE2010B001}" type="pres">
      <dgm:prSet presAssocID="{802C21A5-4114-42E4-B95D-973A893AB98C}" presName="compNode" presStyleCnt="0"/>
      <dgm:spPr/>
    </dgm:pt>
    <dgm:pt modelId="{612E5E27-B051-4263-B3BC-5EA026A63628}" type="pres">
      <dgm:prSet presAssocID="{802C21A5-4114-42E4-B95D-973A893AB98C}" presName="iconBgRect" presStyleLbl="bgShp" presStyleIdx="5" presStyleCnt="8"/>
      <dgm:spPr/>
    </dgm:pt>
    <dgm:pt modelId="{350A8E4B-D69F-4587-948F-8E0DD1C66E77}" type="pres">
      <dgm:prSet presAssocID="{802C21A5-4114-42E4-B95D-973A893AB98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906ED69A-F716-45FE-943C-EADC6C0E6B54}" type="pres">
      <dgm:prSet presAssocID="{802C21A5-4114-42E4-B95D-973A893AB98C}" presName="spaceRect" presStyleCnt="0"/>
      <dgm:spPr/>
    </dgm:pt>
    <dgm:pt modelId="{C969C3F0-F2DA-4220-B6EF-9B0C5678681B}" type="pres">
      <dgm:prSet presAssocID="{802C21A5-4114-42E4-B95D-973A893AB98C}" presName="textRect" presStyleLbl="revTx" presStyleIdx="5" presStyleCnt="8">
        <dgm:presLayoutVars>
          <dgm:chMax val="1"/>
          <dgm:chPref val="1"/>
        </dgm:presLayoutVars>
      </dgm:prSet>
      <dgm:spPr/>
    </dgm:pt>
    <dgm:pt modelId="{3B097BF2-5A55-41CC-B249-2EF607C5BD5C}" type="pres">
      <dgm:prSet presAssocID="{BD0F62B9-E0DF-45AA-997A-7F1201D122CD}" presName="sibTrans" presStyleLbl="sibTrans2D1" presStyleIdx="0" presStyleCnt="0"/>
      <dgm:spPr/>
    </dgm:pt>
    <dgm:pt modelId="{F72805DC-9CFA-4531-9100-31A905BD2CC0}" type="pres">
      <dgm:prSet presAssocID="{A0FF26F5-333F-4BA4-ACA4-26EE7D52E1F9}" presName="compNode" presStyleCnt="0"/>
      <dgm:spPr/>
    </dgm:pt>
    <dgm:pt modelId="{90A96AD8-1154-4506-9D21-8381CE5144B9}" type="pres">
      <dgm:prSet presAssocID="{A0FF26F5-333F-4BA4-ACA4-26EE7D52E1F9}" presName="iconBgRect" presStyleLbl="bgShp" presStyleIdx="6" presStyleCnt="8"/>
      <dgm:spPr/>
    </dgm:pt>
    <dgm:pt modelId="{F056244E-470B-4EA6-93EB-61D07299FB5C}" type="pres">
      <dgm:prSet presAssocID="{A0FF26F5-333F-4BA4-ACA4-26EE7D52E1F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F1DF4AB-1E36-4DF1-B5C9-AF1FA8EB9599}" type="pres">
      <dgm:prSet presAssocID="{A0FF26F5-333F-4BA4-ACA4-26EE7D52E1F9}" presName="spaceRect" presStyleCnt="0"/>
      <dgm:spPr/>
    </dgm:pt>
    <dgm:pt modelId="{E8DAFFFD-9115-40D1-B61F-53D484B5C0C6}" type="pres">
      <dgm:prSet presAssocID="{A0FF26F5-333F-4BA4-ACA4-26EE7D52E1F9}" presName="textRect" presStyleLbl="revTx" presStyleIdx="6" presStyleCnt="8">
        <dgm:presLayoutVars>
          <dgm:chMax val="1"/>
          <dgm:chPref val="1"/>
        </dgm:presLayoutVars>
      </dgm:prSet>
      <dgm:spPr/>
    </dgm:pt>
    <dgm:pt modelId="{A2486360-B509-45BC-A252-64434DCB566C}" type="pres">
      <dgm:prSet presAssocID="{EC7690DE-DD50-4D77-8684-58B796CBB87E}" presName="sibTrans" presStyleLbl="sibTrans2D1" presStyleIdx="0" presStyleCnt="0"/>
      <dgm:spPr/>
    </dgm:pt>
    <dgm:pt modelId="{9D972F2F-D0C7-4926-80A6-043A1DB884AC}" type="pres">
      <dgm:prSet presAssocID="{28501A59-845B-4866-9698-F8B028280BEA}" presName="compNode" presStyleCnt="0"/>
      <dgm:spPr/>
    </dgm:pt>
    <dgm:pt modelId="{B7F44895-E669-491E-9356-58382CEE48BF}" type="pres">
      <dgm:prSet presAssocID="{28501A59-845B-4866-9698-F8B028280BEA}" presName="iconBgRect" presStyleLbl="bgShp" presStyleIdx="7" presStyleCnt="8"/>
      <dgm:spPr/>
    </dgm:pt>
    <dgm:pt modelId="{D53FD54D-10D7-42A6-881E-27B6C56C7818}" type="pres">
      <dgm:prSet presAssocID="{28501A59-845B-4866-9698-F8B028280BE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A31FEA-0D9F-49F4-AF7D-95E2164B75F8}" type="pres">
      <dgm:prSet presAssocID="{28501A59-845B-4866-9698-F8B028280BEA}" presName="spaceRect" presStyleCnt="0"/>
      <dgm:spPr/>
    </dgm:pt>
    <dgm:pt modelId="{291212C0-1D3A-4960-A4C2-47EA20E74745}" type="pres">
      <dgm:prSet presAssocID="{28501A59-845B-4866-9698-F8B028280BE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CC2B300-411E-4021-8E73-2FCB1C12A4E8}" type="presOf" srcId="{BD0F62B9-E0DF-45AA-997A-7F1201D122CD}" destId="{3B097BF2-5A55-41CC-B249-2EF607C5BD5C}" srcOrd="0" destOrd="0" presId="urn:microsoft.com/office/officeart/2018/2/layout/IconCircleList"/>
    <dgm:cxn modelId="{A244F407-50F4-4C2A-9203-DE3E2B789543}" type="presOf" srcId="{38E82F56-9E96-4619-9162-EE6C81A0671C}" destId="{7EF58316-632C-4F93-B154-993111211F2E}" srcOrd="0" destOrd="0" presId="urn:microsoft.com/office/officeart/2018/2/layout/IconCircleList"/>
    <dgm:cxn modelId="{94016408-E249-4A70-B3D4-05954DAD5275}" srcId="{F6F02426-98E9-4DF2-9082-1546885BB5A9}" destId="{802C21A5-4114-42E4-B95D-973A893AB98C}" srcOrd="5" destOrd="0" parTransId="{05A22BA7-46F3-4AAE-8066-6DE8F4DA59D4}" sibTransId="{BD0F62B9-E0DF-45AA-997A-7F1201D122CD}"/>
    <dgm:cxn modelId="{E260C010-49E9-44D0-96CE-FCB1C0DBE312}" type="presOf" srcId="{D8F85774-B2BA-4C08-9AC6-C1ED8FDCDE37}" destId="{3671475A-5F1C-4C36-83B6-4C20C7A896DA}" srcOrd="0" destOrd="0" presId="urn:microsoft.com/office/officeart/2018/2/layout/IconCircleList"/>
    <dgm:cxn modelId="{D9F5AD16-17AD-419D-963B-3CEAC855F8A3}" type="presOf" srcId="{65F3A183-BB57-4B67-A754-8E98FD2413DF}" destId="{0DB42F6A-DE7B-4E1F-A4A9-FAC57CBBA1D0}" srcOrd="0" destOrd="0" presId="urn:microsoft.com/office/officeart/2018/2/layout/IconCircleList"/>
    <dgm:cxn modelId="{AEC4BF1A-56EF-4A43-9EE3-BBBB3C839AAB}" srcId="{F6F02426-98E9-4DF2-9082-1546885BB5A9}" destId="{95588385-F8BB-4AC3-B3DF-E2E8647FD6EB}" srcOrd="4" destOrd="0" parTransId="{07899E08-CC0F-447A-B6A5-683434504F48}" sibTransId="{10879C34-3400-462A-81D6-3C7A2B47AE38}"/>
    <dgm:cxn modelId="{EBD4BD2B-1631-43A8-9002-32F20792394F}" type="presOf" srcId="{802C21A5-4114-42E4-B95D-973A893AB98C}" destId="{C969C3F0-F2DA-4220-B6EF-9B0C5678681B}" srcOrd="0" destOrd="0" presId="urn:microsoft.com/office/officeart/2018/2/layout/IconCircleList"/>
    <dgm:cxn modelId="{66C29640-9C04-4E87-84EA-4551BD55607E}" srcId="{F6F02426-98E9-4DF2-9082-1546885BB5A9}" destId="{A3CE67FB-0CD4-4FF6-8E8F-33056A3074BD}" srcOrd="1" destOrd="0" parTransId="{0B1A78F8-798E-448C-97FA-2975AF401943}" sibTransId="{6A9BF29F-DD9D-4BC1-A886-2844AAD8A154}"/>
    <dgm:cxn modelId="{89961046-1871-451F-9197-66CD4BE1336F}" srcId="{F6F02426-98E9-4DF2-9082-1546885BB5A9}" destId="{174E631E-93AF-45E1-AFB1-69B114109E33}" srcOrd="0" destOrd="0" parTransId="{20A9A074-AFAD-4B81-B307-11B8A2D97296}" sibTransId="{23066638-1756-45C4-B284-F5E0BA88C58F}"/>
    <dgm:cxn modelId="{ACB62E50-4136-44E8-87DA-EC235CDCF59A}" type="presOf" srcId="{6A9BF29F-DD9D-4BC1-A886-2844AAD8A154}" destId="{E0CC5690-E138-4C70-820E-595DAF0BD952}" srcOrd="0" destOrd="0" presId="urn:microsoft.com/office/officeart/2018/2/layout/IconCircleList"/>
    <dgm:cxn modelId="{02F61F71-D210-427B-BB03-C30C32606181}" type="presOf" srcId="{A0FF26F5-333F-4BA4-ACA4-26EE7D52E1F9}" destId="{E8DAFFFD-9115-40D1-B61F-53D484B5C0C6}" srcOrd="0" destOrd="0" presId="urn:microsoft.com/office/officeart/2018/2/layout/IconCircleList"/>
    <dgm:cxn modelId="{7B87D276-8D87-4EF7-A6BC-88A9B2351D0C}" type="presOf" srcId="{A3CE67FB-0CD4-4FF6-8E8F-33056A3074BD}" destId="{3BA47207-CA4E-47A3-8C99-3FF82767BE6C}" srcOrd="0" destOrd="0" presId="urn:microsoft.com/office/officeart/2018/2/layout/IconCircleList"/>
    <dgm:cxn modelId="{C276DC78-EAFE-4A43-987A-2084544F879F}" srcId="{F6F02426-98E9-4DF2-9082-1546885BB5A9}" destId="{65F3A183-BB57-4B67-A754-8E98FD2413DF}" srcOrd="2" destOrd="0" parTransId="{615DFBA9-9418-4EDB-8F36-348070702818}" sibTransId="{75E7F2C4-87F3-4CEC-988D-37A94FD616BB}"/>
    <dgm:cxn modelId="{C9937784-1E43-44CD-9E64-4C0046C2118D}" srcId="{F6F02426-98E9-4DF2-9082-1546885BB5A9}" destId="{28501A59-845B-4866-9698-F8B028280BEA}" srcOrd="7" destOrd="0" parTransId="{98331F84-C4E4-41DD-B9A9-9381182E4EBF}" sibTransId="{1FD98BB3-33A3-46D9-9427-87C2990CF47D}"/>
    <dgm:cxn modelId="{49153790-AEF6-4FA0-9B19-A602096E7B47}" type="presOf" srcId="{75E7F2C4-87F3-4CEC-988D-37A94FD616BB}" destId="{0B5E4C66-9826-460E-9318-333A0A5599F1}" srcOrd="0" destOrd="0" presId="urn:microsoft.com/office/officeart/2018/2/layout/IconCircleList"/>
    <dgm:cxn modelId="{CEC05D93-E547-4A29-B518-391D97658AEF}" type="presOf" srcId="{F6F02426-98E9-4DF2-9082-1546885BB5A9}" destId="{0F8F4467-0710-4F33-B1E5-E2C941D0397E}" srcOrd="0" destOrd="0" presId="urn:microsoft.com/office/officeart/2018/2/layout/IconCircleList"/>
    <dgm:cxn modelId="{258A9B93-295A-4554-B2B8-30C827CD12FD}" type="presOf" srcId="{95588385-F8BB-4AC3-B3DF-E2E8647FD6EB}" destId="{69E8B721-1A67-4DF0-8017-C2D0D3CEA6D2}" srcOrd="0" destOrd="0" presId="urn:microsoft.com/office/officeart/2018/2/layout/IconCircleList"/>
    <dgm:cxn modelId="{B893979A-2886-4AA0-92E1-DFD6F1B7F7AC}" type="presOf" srcId="{10879C34-3400-462A-81D6-3C7A2B47AE38}" destId="{A6FD6964-B6E7-4215-91FB-436ACE9A03AA}" srcOrd="0" destOrd="0" presId="urn:microsoft.com/office/officeart/2018/2/layout/IconCircleList"/>
    <dgm:cxn modelId="{01DC849C-7064-416A-81DB-794F7225C558}" srcId="{F6F02426-98E9-4DF2-9082-1546885BB5A9}" destId="{D8F85774-B2BA-4C08-9AC6-C1ED8FDCDE37}" srcOrd="3" destOrd="0" parTransId="{D5E511F4-14EC-4EF9-B1D5-FB7E489FD22D}" sibTransId="{38E82F56-9E96-4619-9162-EE6C81A0671C}"/>
    <dgm:cxn modelId="{5D0145AB-8108-4773-91A5-1D7AFC28B6CC}" type="presOf" srcId="{174E631E-93AF-45E1-AFB1-69B114109E33}" destId="{673C6EA9-6CFA-4C08-9D59-8B68998B716D}" srcOrd="0" destOrd="0" presId="urn:microsoft.com/office/officeart/2018/2/layout/IconCircleList"/>
    <dgm:cxn modelId="{31B562B3-5B68-423A-8F83-9065628565FF}" srcId="{F6F02426-98E9-4DF2-9082-1546885BB5A9}" destId="{A0FF26F5-333F-4BA4-ACA4-26EE7D52E1F9}" srcOrd="6" destOrd="0" parTransId="{39FE45BE-A692-471A-8686-D8404A0152F7}" sibTransId="{EC7690DE-DD50-4D77-8684-58B796CBB87E}"/>
    <dgm:cxn modelId="{6B6EE9BC-2716-4D30-BA6F-1A705E8A981E}" type="presOf" srcId="{28501A59-845B-4866-9698-F8B028280BEA}" destId="{291212C0-1D3A-4960-A4C2-47EA20E74745}" srcOrd="0" destOrd="0" presId="urn:microsoft.com/office/officeart/2018/2/layout/IconCircleList"/>
    <dgm:cxn modelId="{3D3638C7-5325-43AD-B913-C061C3BA2DA7}" type="presOf" srcId="{23066638-1756-45C4-B284-F5E0BA88C58F}" destId="{EFA353E9-D5B6-4D43-93E4-42AA6264ED13}" srcOrd="0" destOrd="0" presId="urn:microsoft.com/office/officeart/2018/2/layout/IconCircleList"/>
    <dgm:cxn modelId="{96FBF3F6-9AD6-4F93-8C1A-0C566BCA52C0}" type="presOf" srcId="{EC7690DE-DD50-4D77-8684-58B796CBB87E}" destId="{A2486360-B509-45BC-A252-64434DCB566C}" srcOrd="0" destOrd="0" presId="urn:microsoft.com/office/officeart/2018/2/layout/IconCircleList"/>
    <dgm:cxn modelId="{1E020C0E-0338-49F7-A2FF-AA2F7BDE69C6}" type="presParOf" srcId="{0F8F4467-0710-4F33-B1E5-E2C941D0397E}" destId="{82D9B358-9431-4A58-B315-A578D13F2471}" srcOrd="0" destOrd="0" presId="urn:microsoft.com/office/officeart/2018/2/layout/IconCircleList"/>
    <dgm:cxn modelId="{02651A7D-65C1-4B88-9C9C-D03B1F5928AA}" type="presParOf" srcId="{82D9B358-9431-4A58-B315-A578D13F2471}" destId="{76A05725-297D-4AE1-9E07-E5A1FDFF8028}" srcOrd="0" destOrd="0" presId="urn:microsoft.com/office/officeart/2018/2/layout/IconCircleList"/>
    <dgm:cxn modelId="{462F2A03-3959-4449-B6EB-DCF419EE9859}" type="presParOf" srcId="{76A05725-297D-4AE1-9E07-E5A1FDFF8028}" destId="{684B67E4-9BC8-4292-8DE8-2ABDAA784FC8}" srcOrd="0" destOrd="0" presId="urn:microsoft.com/office/officeart/2018/2/layout/IconCircleList"/>
    <dgm:cxn modelId="{B5BD7F59-41D4-4861-9691-3B3F42F03231}" type="presParOf" srcId="{76A05725-297D-4AE1-9E07-E5A1FDFF8028}" destId="{00E8F085-2D0A-40CA-838A-82A0803C58AD}" srcOrd="1" destOrd="0" presId="urn:microsoft.com/office/officeart/2018/2/layout/IconCircleList"/>
    <dgm:cxn modelId="{FC2C7A14-0B5D-48C8-930D-EFEC60B60509}" type="presParOf" srcId="{76A05725-297D-4AE1-9E07-E5A1FDFF8028}" destId="{265FB90E-CC91-43A0-887C-3975BFEFDB26}" srcOrd="2" destOrd="0" presId="urn:microsoft.com/office/officeart/2018/2/layout/IconCircleList"/>
    <dgm:cxn modelId="{C3ACD4F8-2304-45BC-92E7-44BF590E4FF9}" type="presParOf" srcId="{76A05725-297D-4AE1-9E07-E5A1FDFF8028}" destId="{673C6EA9-6CFA-4C08-9D59-8B68998B716D}" srcOrd="3" destOrd="0" presId="urn:microsoft.com/office/officeart/2018/2/layout/IconCircleList"/>
    <dgm:cxn modelId="{8138FA41-8D1C-4C52-91A2-C41B992CAB15}" type="presParOf" srcId="{82D9B358-9431-4A58-B315-A578D13F2471}" destId="{EFA353E9-D5B6-4D43-93E4-42AA6264ED13}" srcOrd="1" destOrd="0" presId="urn:microsoft.com/office/officeart/2018/2/layout/IconCircleList"/>
    <dgm:cxn modelId="{5C4A8694-BC7B-4FAD-8E9E-6F25A04BAFEA}" type="presParOf" srcId="{82D9B358-9431-4A58-B315-A578D13F2471}" destId="{D54C88A6-A99B-46E0-AC73-F6F3BAFEE951}" srcOrd="2" destOrd="0" presId="urn:microsoft.com/office/officeart/2018/2/layout/IconCircleList"/>
    <dgm:cxn modelId="{45BBDE3E-82A2-4708-ACBC-6F906A429B6C}" type="presParOf" srcId="{D54C88A6-A99B-46E0-AC73-F6F3BAFEE951}" destId="{86207D63-6367-4D44-B494-4A684CCA0798}" srcOrd="0" destOrd="0" presId="urn:microsoft.com/office/officeart/2018/2/layout/IconCircleList"/>
    <dgm:cxn modelId="{AFE8F701-B487-4214-B14D-36C1E66F6C6A}" type="presParOf" srcId="{D54C88A6-A99B-46E0-AC73-F6F3BAFEE951}" destId="{413A3226-66E1-4214-85E2-3FD1E8749FC8}" srcOrd="1" destOrd="0" presId="urn:microsoft.com/office/officeart/2018/2/layout/IconCircleList"/>
    <dgm:cxn modelId="{CEF5D547-38E1-4A2D-8F3B-4BB3F4F63EEF}" type="presParOf" srcId="{D54C88A6-A99B-46E0-AC73-F6F3BAFEE951}" destId="{159E82AE-0B65-40D0-9C6E-EAFC037FE0A6}" srcOrd="2" destOrd="0" presId="urn:microsoft.com/office/officeart/2018/2/layout/IconCircleList"/>
    <dgm:cxn modelId="{50F92831-AA97-4C05-B96D-739064F7B662}" type="presParOf" srcId="{D54C88A6-A99B-46E0-AC73-F6F3BAFEE951}" destId="{3BA47207-CA4E-47A3-8C99-3FF82767BE6C}" srcOrd="3" destOrd="0" presId="urn:microsoft.com/office/officeart/2018/2/layout/IconCircleList"/>
    <dgm:cxn modelId="{144E9F1A-5362-4810-AC3B-9365303D8D4D}" type="presParOf" srcId="{82D9B358-9431-4A58-B315-A578D13F2471}" destId="{E0CC5690-E138-4C70-820E-595DAF0BD952}" srcOrd="3" destOrd="0" presId="urn:microsoft.com/office/officeart/2018/2/layout/IconCircleList"/>
    <dgm:cxn modelId="{488B32C7-F4EB-464E-A0AA-A7889B4C741E}" type="presParOf" srcId="{82D9B358-9431-4A58-B315-A578D13F2471}" destId="{8C6935BA-FE65-4DBD-91A0-80C794C9F637}" srcOrd="4" destOrd="0" presId="urn:microsoft.com/office/officeart/2018/2/layout/IconCircleList"/>
    <dgm:cxn modelId="{807BF849-6B3C-4171-B524-18A9AE2D55D0}" type="presParOf" srcId="{8C6935BA-FE65-4DBD-91A0-80C794C9F637}" destId="{523BB2B4-D20E-4D00-9EE6-F7C73C13ACF3}" srcOrd="0" destOrd="0" presId="urn:microsoft.com/office/officeart/2018/2/layout/IconCircleList"/>
    <dgm:cxn modelId="{DFD3EE56-0F89-4318-B1E5-1584CE893AE8}" type="presParOf" srcId="{8C6935BA-FE65-4DBD-91A0-80C794C9F637}" destId="{FF1DD64C-DC95-44BD-ABA4-520D56B8BEA5}" srcOrd="1" destOrd="0" presId="urn:microsoft.com/office/officeart/2018/2/layout/IconCircleList"/>
    <dgm:cxn modelId="{654B6A8F-ADDA-4A5B-BA4D-4006C81188C4}" type="presParOf" srcId="{8C6935BA-FE65-4DBD-91A0-80C794C9F637}" destId="{F69313E1-A8D6-4EE9-9EA3-FB94B7ABB9F4}" srcOrd="2" destOrd="0" presId="urn:microsoft.com/office/officeart/2018/2/layout/IconCircleList"/>
    <dgm:cxn modelId="{0A5938D0-E110-4185-B48C-53C8A6C63DCC}" type="presParOf" srcId="{8C6935BA-FE65-4DBD-91A0-80C794C9F637}" destId="{0DB42F6A-DE7B-4E1F-A4A9-FAC57CBBA1D0}" srcOrd="3" destOrd="0" presId="urn:microsoft.com/office/officeart/2018/2/layout/IconCircleList"/>
    <dgm:cxn modelId="{FFDDE863-43CD-4424-9348-E6533B2D9E6E}" type="presParOf" srcId="{82D9B358-9431-4A58-B315-A578D13F2471}" destId="{0B5E4C66-9826-460E-9318-333A0A5599F1}" srcOrd="5" destOrd="0" presId="urn:microsoft.com/office/officeart/2018/2/layout/IconCircleList"/>
    <dgm:cxn modelId="{664A2058-29EE-4D31-8F92-421E051717F6}" type="presParOf" srcId="{82D9B358-9431-4A58-B315-A578D13F2471}" destId="{1BCA72B7-8DCD-4EFF-8CE0-41069CC6BCD1}" srcOrd="6" destOrd="0" presId="urn:microsoft.com/office/officeart/2018/2/layout/IconCircleList"/>
    <dgm:cxn modelId="{8B603D8A-4DCC-4AB1-9385-F9B2C1827D7D}" type="presParOf" srcId="{1BCA72B7-8DCD-4EFF-8CE0-41069CC6BCD1}" destId="{67AB5E8F-E7BE-4BD6-B667-A3D91B490E8A}" srcOrd="0" destOrd="0" presId="urn:microsoft.com/office/officeart/2018/2/layout/IconCircleList"/>
    <dgm:cxn modelId="{068C2F8B-5B3B-470D-8168-484FE3E5E74A}" type="presParOf" srcId="{1BCA72B7-8DCD-4EFF-8CE0-41069CC6BCD1}" destId="{EB95D103-2ABA-4302-9B71-2C11680052EE}" srcOrd="1" destOrd="0" presId="urn:microsoft.com/office/officeart/2018/2/layout/IconCircleList"/>
    <dgm:cxn modelId="{F6694578-294D-4133-AC1A-6372E92779F8}" type="presParOf" srcId="{1BCA72B7-8DCD-4EFF-8CE0-41069CC6BCD1}" destId="{CC2B9D07-C1B6-4701-9FE3-B691FAAD6FD5}" srcOrd="2" destOrd="0" presId="urn:microsoft.com/office/officeart/2018/2/layout/IconCircleList"/>
    <dgm:cxn modelId="{9BE88D0E-BC5A-4D3A-BC6F-DB69474043C8}" type="presParOf" srcId="{1BCA72B7-8DCD-4EFF-8CE0-41069CC6BCD1}" destId="{3671475A-5F1C-4C36-83B6-4C20C7A896DA}" srcOrd="3" destOrd="0" presId="urn:microsoft.com/office/officeart/2018/2/layout/IconCircleList"/>
    <dgm:cxn modelId="{E7273CB6-2FAF-41B6-8294-AA4D9E086391}" type="presParOf" srcId="{82D9B358-9431-4A58-B315-A578D13F2471}" destId="{7EF58316-632C-4F93-B154-993111211F2E}" srcOrd="7" destOrd="0" presId="urn:microsoft.com/office/officeart/2018/2/layout/IconCircleList"/>
    <dgm:cxn modelId="{B0BDC422-5EFD-453D-81A6-4279CD02D46C}" type="presParOf" srcId="{82D9B358-9431-4A58-B315-A578D13F2471}" destId="{30F51D75-44E8-48F5-AE3E-AE52296EB390}" srcOrd="8" destOrd="0" presId="urn:microsoft.com/office/officeart/2018/2/layout/IconCircleList"/>
    <dgm:cxn modelId="{5F39413D-2EA1-4794-8D51-2D3C6DA70ADB}" type="presParOf" srcId="{30F51D75-44E8-48F5-AE3E-AE52296EB390}" destId="{D6ABBAA1-1F4D-43D2-86C2-114027BE1F3A}" srcOrd="0" destOrd="0" presId="urn:microsoft.com/office/officeart/2018/2/layout/IconCircleList"/>
    <dgm:cxn modelId="{C892115A-9666-4F95-91DB-A182854027C3}" type="presParOf" srcId="{30F51D75-44E8-48F5-AE3E-AE52296EB390}" destId="{334E019B-0F07-43D1-9A3E-F3D7A27EBBAD}" srcOrd="1" destOrd="0" presId="urn:microsoft.com/office/officeart/2018/2/layout/IconCircleList"/>
    <dgm:cxn modelId="{2343F274-6395-44A5-8475-72C673B74455}" type="presParOf" srcId="{30F51D75-44E8-48F5-AE3E-AE52296EB390}" destId="{51F0F09E-AB4F-4198-8287-5D8C2895497C}" srcOrd="2" destOrd="0" presId="urn:microsoft.com/office/officeart/2018/2/layout/IconCircleList"/>
    <dgm:cxn modelId="{486B3A2A-6263-4826-9FEE-1A8A549D19B2}" type="presParOf" srcId="{30F51D75-44E8-48F5-AE3E-AE52296EB390}" destId="{69E8B721-1A67-4DF0-8017-C2D0D3CEA6D2}" srcOrd="3" destOrd="0" presId="urn:microsoft.com/office/officeart/2018/2/layout/IconCircleList"/>
    <dgm:cxn modelId="{0A42E28A-CC46-4430-9419-4352FCBCB5D5}" type="presParOf" srcId="{82D9B358-9431-4A58-B315-A578D13F2471}" destId="{A6FD6964-B6E7-4215-91FB-436ACE9A03AA}" srcOrd="9" destOrd="0" presId="urn:microsoft.com/office/officeart/2018/2/layout/IconCircleList"/>
    <dgm:cxn modelId="{FF3EB42A-7B01-43AD-9F02-7F2C6530BCC5}" type="presParOf" srcId="{82D9B358-9431-4A58-B315-A578D13F2471}" destId="{3146178D-D6F7-4B4F-94B4-60CE2010B001}" srcOrd="10" destOrd="0" presId="urn:microsoft.com/office/officeart/2018/2/layout/IconCircleList"/>
    <dgm:cxn modelId="{84B750F8-FDF7-43AC-A254-348B1C1603E1}" type="presParOf" srcId="{3146178D-D6F7-4B4F-94B4-60CE2010B001}" destId="{612E5E27-B051-4263-B3BC-5EA026A63628}" srcOrd="0" destOrd="0" presId="urn:microsoft.com/office/officeart/2018/2/layout/IconCircleList"/>
    <dgm:cxn modelId="{F15981FD-ECEE-4EEC-A2FA-E4177D2146A5}" type="presParOf" srcId="{3146178D-D6F7-4B4F-94B4-60CE2010B001}" destId="{350A8E4B-D69F-4587-948F-8E0DD1C66E77}" srcOrd="1" destOrd="0" presId="urn:microsoft.com/office/officeart/2018/2/layout/IconCircleList"/>
    <dgm:cxn modelId="{2E600A93-1D02-41AE-9790-7ED04BF6E76C}" type="presParOf" srcId="{3146178D-D6F7-4B4F-94B4-60CE2010B001}" destId="{906ED69A-F716-45FE-943C-EADC6C0E6B54}" srcOrd="2" destOrd="0" presId="urn:microsoft.com/office/officeart/2018/2/layout/IconCircleList"/>
    <dgm:cxn modelId="{0E045AAC-586B-4B4C-84D8-4DCBBC45AE00}" type="presParOf" srcId="{3146178D-D6F7-4B4F-94B4-60CE2010B001}" destId="{C969C3F0-F2DA-4220-B6EF-9B0C5678681B}" srcOrd="3" destOrd="0" presId="urn:microsoft.com/office/officeart/2018/2/layout/IconCircleList"/>
    <dgm:cxn modelId="{CB0FCAF3-E930-45F7-9925-41E2249DC4DC}" type="presParOf" srcId="{82D9B358-9431-4A58-B315-A578D13F2471}" destId="{3B097BF2-5A55-41CC-B249-2EF607C5BD5C}" srcOrd="11" destOrd="0" presId="urn:microsoft.com/office/officeart/2018/2/layout/IconCircleList"/>
    <dgm:cxn modelId="{B44D0CB1-9142-4777-9A8A-22AA57A740A6}" type="presParOf" srcId="{82D9B358-9431-4A58-B315-A578D13F2471}" destId="{F72805DC-9CFA-4531-9100-31A905BD2CC0}" srcOrd="12" destOrd="0" presId="urn:microsoft.com/office/officeart/2018/2/layout/IconCircleList"/>
    <dgm:cxn modelId="{60B8E745-B506-421F-9ABD-A38F520620D1}" type="presParOf" srcId="{F72805DC-9CFA-4531-9100-31A905BD2CC0}" destId="{90A96AD8-1154-4506-9D21-8381CE5144B9}" srcOrd="0" destOrd="0" presId="urn:microsoft.com/office/officeart/2018/2/layout/IconCircleList"/>
    <dgm:cxn modelId="{DE210B63-65FA-4FB5-88F2-1525175F16A4}" type="presParOf" srcId="{F72805DC-9CFA-4531-9100-31A905BD2CC0}" destId="{F056244E-470B-4EA6-93EB-61D07299FB5C}" srcOrd="1" destOrd="0" presId="urn:microsoft.com/office/officeart/2018/2/layout/IconCircleList"/>
    <dgm:cxn modelId="{C9CEA1C5-780E-4509-9B14-5943A1F587BD}" type="presParOf" srcId="{F72805DC-9CFA-4531-9100-31A905BD2CC0}" destId="{4F1DF4AB-1E36-4DF1-B5C9-AF1FA8EB9599}" srcOrd="2" destOrd="0" presId="urn:microsoft.com/office/officeart/2018/2/layout/IconCircleList"/>
    <dgm:cxn modelId="{0BB856C4-1275-4D62-B9C1-2290F4200285}" type="presParOf" srcId="{F72805DC-9CFA-4531-9100-31A905BD2CC0}" destId="{E8DAFFFD-9115-40D1-B61F-53D484B5C0C6}" srcOrd="3" destOrd="0" presId="urn:microsoft.com/office/officeart/2018/2/layout/IconCircleList"/>
    <dgm:cxn modelId="{69F1C05F-2D70-44D7-92EF-B4640CAAFB27}" type="presParOf" srcId="{82D9B358-9431-4A58-B315-A578D13F2471}" destId="{A2486360-B509-45BC-A252-64434DCB566C}" srcOrd="13" destOrd="0" presId="urn:microsoft.com/office/officeart/2018/2/layout/IconCircleList"/>
    <dgm:cxn modelId="{B1827F9A-4B14-40E1-83AF-CFED3EB089F4}" type="presParOf" srcId="{82D9B358-9431-4A58-B315-A578D13F2471}" destId="{9D972F2F-D0C7-4926-80A6-043A1DB884AC}" srcOrd="14" destOrd="0" presId="urn:microsoft.com/office/officeart/2018/2/layout/IconCircleList"/>
    <dgm:cxn modelId="{08ADAA1C-F653-40E7-A5AD-81867114C83D}" type="presParOf" srcId="{9D972F2F-D0C7-4926-80A6-043A1DB884AC}" destId="{B7F44895-E669-491E-9356-58382CEE48BF}" srcOrd="0" destOrd="0" presId="urn:microsoft.com/office/officeart/2018/2/layout/IconCircleList"/>
    <dgm:cxn modelId="{E52BAD63-879D-4135-AD3E-0D52BD4170DF}" type="presParOf" srcId="{9D972F2F-D0C7-4926-80A6-043A1DB884AC}" destId="{D53FD54D-10D7-42A6-881E-27B6C56C7818}" srcOrd="1" destOrd="0" presId="urn:microsoft.com/office/officeart/2018/2/layout/IconCircleList"/>
    <dgm:cxn modelId="{738288BD-612A-463A-A296-530C30282E9F}" type="presParOf" srcId="{9D972F2F-D0C7-4926-80A6-043A1DB884AC}" destId="{34A31FEA-0D9F-49F4-AF7D-95E2164B75F8}" srcOrd="2" destOrd="0" presId="urn:microsoft.com/office/officeart/2018/2/layout/IconCircleList"/>
    <dgm:cxn modelId="{CC58E1B9-C7C7-45E5-849A-C5EAF649001F}" type="presParOf" srcId="{9D972F2F-D0C7-4926-80A6-043A1DB884AC}" destId="{291212C0-1D3A-4960-A4C2-47EA20E747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DB136D-CC62-46DF-B58B-88985569567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33E67F-510B-4696-9476-E795FF4DD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 Video</a:t>
          </a:r>
        </a:p>
      </dgm:t>
    </dgm:pt>
    <dgm:pt modelId="{A0C8013C-1336-4D76-83B8-8228C34A0DAF}" type="parTrans" cxnId="{FD7BCDD4-FCD4-422E-A6C9-A515F673B57F}">
      <dgm:prSet/>
      <dgm:spPr/>
      <dgm:t>
        <a:bodyPr/>
        <a:lstStyle/>
        <a:p>
          <a:endParaRPr lang="en-US"/>
        </a:p>
      </dgm:t>
    </dgm:pt>
    <dgm:pt modelId="{DFA33692-468F-4E3D-B2C4-007D8502FEC7}" type="sibTrans" cxnId="{FD7BCDD4-FCD4-422E-A6C9-A515F673B5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C1738B-F3F1-4A3D-846F-8ED1089A65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Everything is faster!</a:t>
          </a:r>
        </a:p>
      </dgm:t>
    </dgm:pt>
    <dgm:pt modelId="{0A93C8BB-6863-4DA5-A8CF-DA908D28595B}" type="parTrans" cxnId="{DC0B44E4-286C-4777-86A0-830F9C0E58A4}">
      <dgm:prSet/>
      <dgm:spPr/>
      <dgm:t>
        <a:bodyPr/>
        <a:lstStyle/>
        <a:p>
          <a:endParaRPr lang="en-US"/>
        </a:p>
      </dgm:t>
    </dgm:pt>
    <dgm:pt modelId="{CFE3321C-5172-4E02-92F8-9A949FCF67C8}" type="sibTrans" cxnId="{DC0B44E4-286C-4777-86A0-830F9C0E5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095DB7-AFD0-47AE-A8FA-4178BC0E3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Synchronization</a:t>
          </a:r>
        </a:p>
      </dgm:t>
    </dgm:pt>
    <dgm:pt modelId="{C44F7B70-2D56-46E2-8B58-D6088F003B06}" type="parTrans" cxnId="{E2600C80-79AF-422C-8C28-89292E3805A8}">
      <dgm:prSet/>
      <dgm:spPr/>
      <dgm:t>
        <a:bodyPr/>
        <a:lstStyle/>
        <a:p>
          <a:endParaRPr lang="en-US"/>
        </a:p>
      </dgm:t>
    </dgm:pt>
    <dgm:pt modelId="{8763618D-044F-4BCD-8127-8A9CC4E92F67}" type="sibTrans" cxnId="{E2600C80-79AF-422C-8C28-89292E3805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581CE0-6E7E-4261-9560-4775521AA8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</a:t>
          </a:r>
        </a:p>
      </dgm:t>
    </dgm:pt>
    <dgm:pt modelId="{86D65C61-6505-4A3B-98DD-2237049A24E9}" type="parTrans" cxnId="{D67530B9-4BFC-4DF0-B9AA-7CF29DA40010}">
      <dgm:prSet/>
      <dgm:spPr/>
      <dgm:t>
        <a:bodyPr/>
        <a:lstStyle/>
        <a:p>
          <a:endParaRPr lang="en-US"/>
        </a:p>
      </dgm:t>
    </dgm:pt>
    <dgm:pt modelId="{13D34029-618E-4622-B4C7-7B5B3F479B46}" type="sibTrans" cxnId="{D67530B9-4BFC-4DF0-B9AA-7CF29DA400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842A8A-0B6D-4A10-9961-5B567B1B7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Models</a:t>
          </a:r>
        </a:p>
      </dgm:t>
    </dgm:pt>
    <dgm:pt modelId="{4F6B0B51-A91C-4808-92D4-4E8AC6C71ABF}" type="parTrans" cxnId="{F4BDE476-203F-4D00-A0C1-9DAF941290B3}">
      <dgm:prSet/>
      <dgm:spPr/>
      <dgm:t>
        <a:bodyPr/>
        <a:lstStyle/>
        <a:p>
          <a:endParaRPr lang="en-US"/>
        </a:p>
      </dgm:t>
    </dgm:pt>
    <dgm:pt modelId="{A0015E25-A12D-480C-82D2-3366392502FD}" type="sibTrans" cxnId="{F4BDE476-203F-4D00-A0C1-9DAF941290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42B086-6000-49D0-9A80-6E2DB905D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Metric</a:t>
          </a:r>
        </a:p>
      </dgm:t>
    </dgm:pt>
    <dgm:pt modelId="{7CE28CF6-CAF0-4B78-B909-A609109093FA}" type="parTrans" cxnId="{10682DEA-F8BF-412A-9116-74B3B30D4CE8}">
      <dgm:prSet/>
      <dgm:spPr/>
      <dgm:t>
        <a:bodyPr/>
        <a:lstStyle/>
        <a:p>
          <a:endParaRPr lang="en-US"/>
        </a:p>
      </dgm:t>
    </dgm:pt>
    <dgm:pt modelId="{ADDD4DA7-43DC-46B7-A0C2-F77A2D90F971}" type="sibTrans" cxnId="{10682DEA-F8BF-412A-9116-74B3B30D4C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3E752E-E8E0-47C2-A2C9-4A611D589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Voice Cloning</a:t>
          </a:r>
        </a:p>
      </dgm:t>
    </dgm:pt>
    <dgm:pt modelId="{66904969-6D71-4BFF-BB95-A11A7C81974B}" type="parTrans" cxnId="{847AB1FB-B325-445D-BE75-F6FBB0F461C8}">
      <dgm:prSet/>
      <dgm:spPr/>
      <dgm:t>
        <a:bodyPr/>
        <a:lstStyle/>
        <a:p>
          <a:endParaRPr lang="en-US"/>
        </a:p>
      </dgm:t>
    </dgm:pt>
    <dgm:pt modelId="{1FC844E1-7AE2-4F33-973E-1CBAAF773136}" type="sibTrans" cxnId="{847AB1FB-B325-445D-BE75-F6FBB0F461C8}">
      <dgm:prSet/>
      <dgm:spPr/>
      <dgm:t>
        <a:bodyPr/>
        <a:lstStyle/>
        <a:p>
          <a:endParaRPr lang="en-US"/>
        </a:p>
      </dgm:t>
    </dgm:pt>
    <dgm:pt modelId="{7A036DD9-978C-4B4F-AF60-5AA7BBD3A22F}" type="pres">
      <dgm:prSet presAssocID="{75DB136D-CC62-46DF-B58B-889855695672}" presName="root" presStyleCnt="0">
        <dgm:presLayoutVars>
          <dgm:dir/>
          <dgm:resizeHandles val="exact"/>
        </dgm:presLayoutVars>
      </dgm:prSet>
      <dgm:spPr/>
    </dgm:pt>
    <dgm:pt modelId="{629F74CD-067F-4AEF-82C2-6D5221E9B408}" type="pres">
      <dgm:prSet presAssocID="{75DB136D-CC62-46DF-B58B-889855695672}" presName="container" presStyleCnt="0">
        <dgm:presLayoutVars>
          <dgm:dir/>
          <dgm:resizeHandles val="exact"/>
        </dgm:presLayoutVars>
      </dgm:prSet>
      <dgm:spPr/>
    </dgm:pt>
    <dgm:pt modelId="{257F8E35-E386-4B9B-B8B6-10A95D6D35D7}" type="pres">
      <dgm:prSet presAssocID="{0933E67F-510B-4696-9476-E795FF4DDAE4}" presName="compNode" presStyleCnt="0"/>
      <dgm:spPr/>
    </dgm:pt>
    <dgm:pt modelId="{D1357808-12A8-4F4D-BEE1-28FF1BCE29F6}" type="pres">
      <dgm:prSet presAssocID="{0933E67F-510B-4696-9476-E795FF4DDAE4}" presName="iconBgRect" presStyleLbl="bgShp" presStyleIdx="0" presStyleCnt="7"/>
      <dgm:spPr/>
    </dgm:pt>
    <dgm:pt modelId="{FA755BC7-C41D-4FA0-A7D9-7E3655AFE5AC}" type="pres">
      <dgm:prSet presAssocID="{0933E67F-510B-4696-9476-E795FF4DDAE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3BE51D0-C405-4B6E-BC21-CD8919CC8060}" type="pres">
      <dgm:prSet presAssocID="{0933E67F-510B-4696-9476-E795FF4DDAE4}" presName="spaceRect" presStyleCnt="0"/>
      <dgm:spPr/>
    </dgm:pt>
    <dgm:pt modelId="{C3D9ED51-4529-4CD5-A513-1E0CC0ACB2F4}" type="pres">
      <dgm:prSet presAssocID="{0933E67F-510B-4696-9476-E795FF4DDAE4}" presName="textRect" presStyleLbl="revTx" presStyleIdx="0" presStyleCnt="7">
        <dgm:presLayoutVars>
          <dgm:chMax val="1"/>
          <dgm:chPref val="1"/>
        </dgm:presLayoutVars>
      </dgm:prSet>
      <dgm:spPr/>
    </dgm:pt>
    <dgm:pt modelId="{E7B34DFF-FF37-417E-B947-63FF13FCA281}" type="pres">
      <dgm:prSet presAssocID="{DFA33692-468F-4E3D-B2C4-007D8502FEC7}" presName="sibTrans" presStyleLbl="sibTrans2D1" presStyleIdx="0" presStyleCnt="0"/>
      <dgm:spPr/>
    </dgm:pt>
    <dgm:pt modelId="{56F5674E-9986-4E5D-9888-85A9096DE027}" type="pres">
      <dgm:prSet presAssocID="{08C1738B-F3F1-4A3D-846F-8ED1089A6597}" presName="compNode" presStyleCnt="0"/>
      <dgm:spPr/>
    </dgm:pt>
    <dgm:pt modelId="{42AC6F0A-A5D2-44E8-9045-BAD89CD82CAF}" type="pres">
      <dgm:prSet presAssocID="{08C1738B-F3F1-4A3D-846F-8ED1089A6597}" presName="iconBgRect" presStyleLbl="bgShp" presStyleIdx="1" presStyleCnt="7"/>
      <dgm:spPr/>
    </dgm:pt>
    <dgm:pt modelId="{C95070CC-0C22-45BB-9438-B0865C63840D}" type="pres">
      <dgm:prSet presAssocID="{08C1738B-F3F1-4A3D-846F-8ED1089A659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F81FD9-A6D4-4DAC-8207-D134E6AAE30E}" type="pres">
      <dgm:prSet presAssocID="{08C1738B-F3F1-4A3D-846F-8ED1089A6597}" presName="spaceRect" presStyleCnt="0"/>
      <dgm:spPr/>
    </dgm:pt>
    <dgm:pt modelId="{C29CB2C0-AFE4-414D-8FA4-6D3E343481E4}" type="pres">
      <dgm:prSet presAssocID="{08C1738B-F3F1-4A3D-846F-8ED1089A6597}" presName="textRect" presStyleLbl="revTx" presStyleIdx="1" presStyleCnt="7">
        <dgm:presLayoutVars>
          <dgm:chMax val="1"/>
          <dgm:chPref val="1"/>
        </dgm:presLayoutVars>
      </dgm:prSet>
      <dgm:spPr/>
    </dgm:pt>
    <dgm:pt modelId="{E8A29F2F-956A-4407-84D9-0FA8D4B3B0E8}" type="pres">
      <dgm:prSet presAssocID="{CFE3321C-5172-4E02-92F8-9A949FCF67C8}" presName="sibTrans" presStyleLbl="sibTrans2D1" presStyleIdx="0" presStyleCnt="0"/>
      <dgm:spPr/>
    </dgm:pt>
    <dgm:pt modelId="{B9A41CC1-4B3D-4175-B934-236A87A87475}" type="pres">
      <dgm:prSet presAssocID="{0B095DB7-AFD0-47AE-A8FA-4178BC0E31D0}" presName="compNode" presStyleCnt="0"/>
      <dgm:spPr/>
    </dgm:pt>
    <dgm:pt modelId="{7C53380A-D25F-49F5-88F8-0C4591FAC78E}" type="pres">
      <dgm:prSet presAssocID="{0B095DB7-AFD0-47AE-A8FA-4178BC0E31D0}" presName="iconBgRect" presStyleLbl="bgShp" presStyleIdx="2" presStyleCnt="7"/>
      <dgm:spPr/>
    </dgm:pt>
    <dgm:pt modelId="{8FC14E43-C97F-459D-8D6A-ADFD983F1115}" type="pres">
      <dgm:prSet presAssocID="{0B095DB7-AFD0-47AE-A8FA-4178BC0E31D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128C27C-CCBC-43CC-9C6D-5CD62E3D0B3E}" type="pres">
      <dgm:prSet presAssocID="{0B095DB7-AFD0-47AE-A8FA-4178BC0E31D0}" presName="spaceRect" presStyleCnt="0"/>
      <dgm:spPr/>
    </dgm:pt>
    <dgm:pt modelId="{B0406288-C94F-40F5-A33C-598CE9FDAF0F}" type="pres">
      <dgm:prSet presAssocID="{0B095DB7-AFD0-47AE-A8FA-4178BC0E31D0}" presName="textRect" presStyleLbl="revTx" presStyleIdx="2" presStyleCnt="7">
        <dgm:presLayoutVars>
          <dgm:chMax val="1"/>
          <dgm:chPref val="1"/>
        </dgm:presLayoutVars>
      </dgm:prSet>
      <dgm:spPr/>
    </dgm:pt>
    <dgm:pt modelId="{35CD1348-2B73-43CD-B83B-4B890CFEABCC}" type="pres">
      <dgm:prSet presAssocID="{8763618D-044F-4BCD-8127-8A9CC4E92F67}" presName="sibTrans" presStyleLbl="sibTrans2D1" presStyleIdx="0" presStyleCnt="0"/>
      <dgm:spPr/>
    </dgm:pt>
    <dgm:pt modelId="{BDE98E0D-E3B2-46F6-AFA4-8F83C8D77EB0}" type="pres">
      <dgm:prSet presAssocID="{10581CE0-6E7E-4261-9560-4775521AA8A5}" presName="compNode" presStyleCnt="0"/>
      <dgm:spPr/>
    </dgm:pt>
    <dgm:pt modelId="{7E6CC742-1A4E-437E-9DB6-DEF258F0DD2E}" type="pres">
      <dgm:prSet presAssocID="{10581CE0-6E7E-4261-9560-4775521AA8A5}" presName="iconBgRect" presStyleLbl="bgShp" presStyleIdx="3" presStyleCnt="7"/>
      <dgm:spPr/>
    </dgm:pt>
    <dgm:pt modelId="{843B972E-3A7D-4611-834A-A9977B9EF112}" type="pres">
      <dgm:prSet presAssocID="{10581CE0-6E7E-4261-9560-4775521AA8A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AF57C188-B2C5-4CB1-B4B0-EAD7BAEBFD7F}" type="pres">
      <dgm:prSet presAssocID="{10581CE0-6E7E-4261-9560-4775521AA8A5}" presName="spaceRect" presStyleCnt="0"/>
      <dgm:spPr/>
    </dgm:pt>
    <dgm:pt modelId="{65E668C5-9F47-4243-A70B-945151ED5FAE}" type="pres">
      <dgm:prSet presAssocID="{10581CE0-6E7E-4261-9560-4775521AA8A5}" presName="textRect" presStyleLbl="revTx" presStyleIdx="3" presStyleCnt="7">
        <dgm:presLayoutVars>
          <dgm:chMax val="1"/>
          <dgm:chPref val="1"/>
        </dgm:presLayoutVars>
      </dgm:prSet>
      <dgm:spPr/>
    </dgm:pt>
    <dgm:pt modelId="{030AE2D8-6405-416A-A88A-7F41B23CB444}" type="pres">
      <dgm:prSet presAssocID="{13D34029-618E-4622-B4C7-7B5B3F479B46}" presName="sibTrans" presStyleLbl="sibTrans2D1" presStyleIdx="0" presStyleCnt="0"/>
      <dgm:spPr/>
    </dgm:pt>
    <dgm:pt modelId="{AFED456B-06B9-437D-B8BA-A8285C3C82E5}" type="pres">
      <dgm:prSet presAssocID="{A1842A8A-0B6D-4A10-9961-5B567B1B7CEB}" presName="compNode" presStyleCnt="0"/>
      <dgm:spPr/>
    </dgm:pt>
    <dgm:pt modelId="{81CF34A1-242C-4898-8AD3-04C390055B64}" type="pres">
      <dgm:prSet presAssocID="{A1842A8A-0B6D-4A10-9961-5B567B1B7CEB}" presName="iconBgRect" presStyleLbl="bgShp" presStyleIdx="4" presStyleCnt="7"/>
      <dgm:spPr/>
    </dgm:pt>
    <dgm:pt modelId="{33010963-8276-4B33-B202-900F6FA9792C}" type="pres">
      <dgm:prSet presAssocID="{A1842A8A-0B6D-4A10-9961-5B567B1B7C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B88D89-3950-4152-8270-05355B559CBC}" type="pres">
      <dgm:prSet presAssocID="{A1842A8A-0B6D-4A10-9961-5B567B1B7CEB}" presName="spaceRect" presStyleCnt="0"/>
      <dgm:spPr/>
    </dgm:pt>
    <dgm:pt modelId="{415AE869-DA18-4388-8FD7-43211F9AD761}" type="pres">
      <dgm:prSet presAssocID="{A1842A8A-0B6D-4A10-9961-5B567B1B7CEB}" presName="textRect" presStyleLbl="revTx" presStyleIdx="4" presStyleCnt="7">
        <dgm:presLayoutVars>
          <dgm:chMax val="1"/>
          <dgm:chPref val="1"/>
        </dgm:presLayoutVars>
      </dgm:prSet>
      <dgm:spPr/>
    </dgm:pt>
    <dgm:pt modelId="{B630C642-72D1-4E47-A95E-69370F026E56}" type="pres">
      <dgm:prSet presAssocID="{A0015E25-A12D-480C-82D2-3366392502FD}" presName="sibTrans" presStyleLbl="sibTrans2D1" presStyleIdx="0" presStyleCnt="0"/>
      <dgm:spPr/>
    </dgm:pt>
    <dgm:pt modelId="{74273F92-F1B5-4AAB-A2B2-C4E1127A6FAD}" type="pres">
      <dgm:prSet presAssocID="{0442B086-6000-49D0-9A80-6E2DB905DAEE}" presName="compNode" presStyleCnt="0"/>
      <dgm:spPr/>
    </dgm:pt>
    <dgm:pt modelId="{1D62420C-856A-4FCB-90FF-45BA9341D536}" type="pres">
      <dgm:prSet presAssocID="{0442B086-6000-49D0-9A80-6E2DB905DAEE}" presName="iconBgRect" presStyleLbl="bgShp" presStyleIdx="5" presStyleCnt="7"/>
      <dgm:spPr/>
    </dgm:pt>
    <dgm:pt modelId="{0D599AB8-C02C-4EA8-AC2C-7E597C803376}" type="pres">
      <dgm:prSet presAssocID="{0442B086-6000-49D0-9A80-6E2DB905DAE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685671C-33EA-4C68-B5A5-6584C1FD05DB}" type="pres">
      <dgm:prSet presAssocID="{0442B086-6000-49D0-9A80-6E2DB905DAEE}" presName="spaceRect" presStyleCnt="0"/>
      <dgm:spPr/>
    </dgm:pt>
    <dgm:pt modelId="{406E7ECE-AB46-4977-94FD-2FAE4DFC277D}" type="pres">
      <dgm:prSet presAssocID="{0442B086-6000-49D0-9A80-6E2DB905DAEE}" presName="textRect" presStyleLbl="revTx" presStyleIdx="5" presStyleCnt="7">
        <dgm:presLayoutVars>
          <dgm:chMax val="1"/>
          <dgm:chPref val="1"/>
        </dgm:presLayoutVars>
      </dgm:prSet>
      <dgm:spPr/>
    </dgm:pt>
    <dgm:pt modelId="{F309E64B-B51F-4E1C-9D42-AC9BF5420D03}" type="pres">
      <dgm:prSet presAssocID="{ADDD4DA7-43DC-46B7-A0C2-F77A2D90F971}" presName="sibTrans" presStyleLbl="sibTrans2D1" presStyleIdx="0" presStyleCnt="0"/>
      <dgm:spPr/>
    </dgm:pt>
    <dgm:pt modelId="{F717D9A5-C011-42BD-9159-04BF766A1D81}" type="pres">
      <dgm:prSet presAssocID="{603E752E-E8E0-47C2-A2C9-4A611D5891EB}" presName="compNode" presStyleCnt="0"/>
      <dgm:spPr/>
    </dgm:pt>
    <dgm:pt modelId="{5C43D8A1-D560-4315-A872-DA2B4ED56378}" type="pres">
      <dgm:prSet presAssocID="{603E752E-E8E0-47C2-A2C9-4A611D5891EB}" presName="iconBgRect" presStyleLbl="bgShp" presStyleIdx="6" presStyleCnt="7"/>
      <dgm:spPr/>
    </dgm:pt>
    <dgm:pt modelId="{BE4E9B3B-1D54-406A-B69C-8C179DBD99E2}" type="pres">
      <dgm:prSet presAssocID="{603E752E-E8E0-47C2-A2C9-4A611D5891E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45FA974-C7B3-4A71-A13F-95C9C95B8C79}" type="pres">
      <dgm:prSet presAssocID="{603E752E-E8E0-47C2-A2C9-4A611D5891EB}" presName="spaceRect" presStyleCnt="0"/>
      <dgm:spPr/>
    </dgm:pt>
    <dgm:pt modelId="{F4CF673C-39B1-44AC-9BB7-70FDD8B923EB}" type="pres">
      <dgm:prSet presAssocID="{603E752E-E8E0-47C2-A2C9-4A611D5891E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652B508-3FE0-45E2-8B84-131B582502AA}" type="presOf" srcId="{ADDD4DA7-43DC-46B7-A0C2-F77A2D90F971}" destId="{F309E64B-B51F-4E1C-9D42-AC9BF5420D03}" srcOrd="0" destOrd="0" presId="urn:microsoft.com/office/officeart/2018/2/layout/IconCircleList"/>
    <dgm:cxn modelId="{4558EC1B-ECCC-47B8-85E8-7EFFCA11329D}" type="presOf" srcId="{13D34029-618E-4622-B4C7-7B5B3F479B46}" destId="{030AE2D8-6405-416A-A88A-7F41B23CB444}" srcOrd="0" destOrd="0" presId="urn:microsoft.com/office/officeart/2018/2/layout/IconCircleList"/>
    <dgm:cxn modelId="{504B861C-E52E-4F24-8E3C-8233CD33F142}" type="presOf" srcId="{0B095DB7-AFD0-47AE-A8FA-4178BC0E31D0}" destId="{B0406288-C94F-40F5-A33C-598CE9FDAF0F}" srcOrd="0" destOrd="0" presId="urn:microsoft.com/office/officeart/2018/2/layout/IconCircleList"/>
    <dgm:cxn modelId="{9CADB42F-515B-4D6D-9D38-D8FF1F0D1C4F}" type="presOf" srcId="{8763618D-044F-4BCD-8127-8A9CC4E92F67}" destId="{35CD1348-2B73-43CD-B83B-4B890CFEABCC}" srcOrd="0" destOrd="0" presId="urn:microsoft.com/office/officeart/2018/2/layout/IconCircleList"/>
    <dgm:cxn modelId="{97689136-7ED4-4D95-B63F-BC5D4ECD6624}" type="presOf" srcId="{A1842A8A-0B6D-4A10-9961-5B567B1B7CEB}" destId="{415AE869-DA18-4388-8FD7-43211F9AD761}" srcOrd="0" destOrd="0" presId="urn:microsoft.com/office/officeart/2018/2/layout/IconCircleList"/>
    <dgm:cxn modelId="{70264F64-0E27-43D1-91A5-28B64675F7A8}" type="presOf" srcId="{A0015E25-A12D-480C-82D2-3366392502FD}" destId="{B630C642-72D1-4E47-A95E-69370F026E56}" srcOrd="0" destOrd="0" presId="urn:microsoft.com/office/officeart/2018/2/layout/IconCircleList"/>
    <dgm:cxn modelId="{45CA9E64-1387-4559-AFF2-5AA72A1311DD}" type="presOf" srcId="{0442B086-6000-49D0-9A80-6E2DB905DAEE}" destId="{406E7ECE-AB46-4977-94FD-2FAE4DFC277D}" srcOrd="0" destOrd="0" presId="urn:microsoft.com/office/officeart/2018/2/layout/IconCircleList"/>
    <dgm:cxn modelId="{FA9EB36D-3D4E-4520-8832-833794519A31}" type="presOf" srcId="{DFA33692-468F-4E3D-B2C4-007D8502FEC7}" destId="{E7B34DFF-FF37-417E-B947-63FF13FCA281}" srcOrd="0" destOrd="0" presId="urn:microsoft.com/office/officeart/2018/2/layout/IconCircleList"/>
    <dgm:cxn modelId="{F4BDE476-203F-4D00-A0C1-9DAF941290B3}" srcId="{75DB136D-CC62-46DF-B58B-889855695672}" destId="{A1842A8A-0B6D-4A10-9961-5B567B1B7CEB}" srcOrd="4" destOrd="0" parTransId="{4F6B0B51-A91C-4808-92D4-4E8AC6C71ABF}" sibTransId="{A0015E25-A12D-480C-82D2-3366392502FD}"/>
    <dgm:cxn modelId="{E2600C80-79AF-422C-8C28-89292E3805A8}" srcId="{75DB136D-CC62-46DF-B58B-889855695672}" destId="{0B095DB7-AFD0-47AE-A8FA-4178BC0E31D0}" srcOrd="2" destOrd="0" parTransId="{C44F7B70-2D56-46E2-8B58-D6088F003B06}" sibTransId="{8763618D-044F-4BCD-8127-8A9CC4E92F67}"/>
    <dgm:cxn modelId="{CE35F788-DE10-496B-8FC8-92DA75EC400D}" type="presOf" srcId="{CFE3321C-5172-4E02-92F8-9A949FCF67C8}" destId="{E8A29F2F-956A-4407-84D9-0FA8D4B3B0E8}" srcOrd="0" destOrd="0" presId="urn:microsoft.com/office/officeart/2018/2/layout/IconCircleList"/>
    <dgm:cxn modelId="{A991CE8F-A285-4510-9F30-6CA4E5BFF69A}" type="presOf" srcId="{0933E67F-510B-4696-9476-E795FF4DDAE4}" destId="{C3D9ED51-4529-4CD5-A513-1E0CC0ACB2F4}" srcOrd="0" destOrd="0" presId="urn:microsoft.com/office/officeart/2018/2/layout/IconCircleList"/>
    <dgm:cxn modelId="{11A449B1-2E70-40FD-8722-EB872FF9B6D6}" type="presOf" srcId="{10581CE0-6E7E-4261-9560-4775521AA8A5}" destId="{65E668C5-9F47-4243-A70B-945151ED5FAE}" srcOrd="0" destOrd="0" presId="urn:microsoft.com/office/officeart/2018/2/layout/IconCircleList"/>
    <dgm:cxn modelId="{D67530B9-4BFC-4DF0-B9AA-7CF29DA40010}" srcId="{75DB136D-CC62-46DF-B58B-889855695672}" destId="{10581CE0-6E7E-4261-9560-4775521AA8A5}" srcOrd="3" destOrd="0" parTransId="{86D65C61-6505-4A3B-98DD-2237049A24E9}" sibTransId="{13D34029-618E-4622-B4C7-7B5B3F479B46}"/>
    <dgm:cxn modelId="{FD7BCDD4-FCD4-422E-A6C9-A515F673B57F}" srcId="{75DB136D-CC62-46DF-B58B-889855695672}" destId="{0933E67F-510B-4696-9476-E795FF4DDAE4}" srcOrd="0" destOrd="0" parTransId="{A0C8013C-1336-4D76-83B8-8228C34A0DAF}" sibTransId="{DFA33692-468F-4E3D-B2C4-007D8502FEC7}"/>
    <dgm:cxn modelId="{DC0B44E4-286C-4777-86A0-830F9C0E58A4}" srcId="{75DB136D-CC62-46DF-B58B-889855695672}" destId="{08C1738B-F3F1-4A3D-846F-8ED1089A6597}" srcOrd="1" destOrd="0" parTransId="{0A93C8BB-6863-4DA5-A8CF-DA908D28595B}" sibTransId="{CFE3321C-5172-4E02-92F8-9A949FCF67C8}"/>
    <dgm:cxn modelId="{10682DEA-F8BF-412A-9116-74B3B30D4CE8}" srcId="{75DB136D-CC62-46DF-B58B-889855695672}" destId="{0442B086-6000-49D0-9A80-6E2DB905DAEE}" srcOrd="5" destOrd="0" parTransId="{7CE28CF6-CAF0-4B78-B909-A609109093FA}" sibTransId="{ADDD4DA7-43DC-46B7-A0C2-F77A2D90F971}"/>
    <dgm:cxn modelId="{2DD966EE-3D22-4AF0-9921-B71AA329FC35}" type="presOf" srcId="{08C1738B-F3F1-4A3D-846F-8ED1089A6597}" destId="{C29CB2C0-AFE4-414D-8FA4-6D3E343481E4}" srcOrd="0" destOrd="0" presId="urn:microsoft.com/office/officeart/2018/2/layout/IconCircleList"/>
    <dgm:cxn modelId="{11639CF2-42B5-4CB9-8F2C-21F171C500FF}" type="presOf" srcId="{603E752E-E8E0-47C2-A2C9-4A611D5891EB}" destId="{F4CF673C-39B1-44AC-9BB7-70FDD8B923EB}" srcOrd="0" destOrd="0" presId="urn:microsoft.com/office/officeart/2018/2/layout/IconCircleList"/>
    <dgm:cxn modelId="{847AB1FB-B325-445D-BE75-F6FBB0F461C8}" srcId="{75DB136D-CC62-46DF-B58B-889855695672}" destId="{603E752E-E8E0-47C2-A2C9-4A611D5891EB}" srcOrd="6" destOrd="0" parTransId="{66904969-6D71-4BFF-BB95-A11A7C81974B}" sibTransId="{1FC844E1-7AE2-4F33-973E-1CBAAF773136}"/>
    <dgm:cxn modelId="{F22DC4FF-14FE-4E69-A907-49B2418B810C}" type="presOf" srcId="{75DB136D-CC62-46DF-B58B-889855695672}" destId="{7A036DD9-978C-4B4F-AF60-5AA7BBD3A22F}" srcOrd="0" destOrd="0" presId="urn:microsoft.com/office/officeart/2018/2/layout/IconCircleList"/>
    <dgm:cxn modelId="{8807168B-A94F-4EF0-A2B1-A136CCD23495}" type="presParOf" srcId="{7A036DD9-978C-4B4F-AF60-5AA7BBD3A22F}" destId="{629F74CD-067F-4AEF-82C2-6D5221E9B408}" srcOrd="0" destOrd="0" presId="urn:microsoft.com/office/officeart/2018/2/layout/IconCircleList"/>
    <dgm:cxn modelId="{372738DD-E4C8-412E-AA18-3B4F2A0E644F}" type="presParOf" srcId="{629F74CD-067F-4AEF-82C2-6D5221E9B408}" destId="{257F8E35-E386-4B9B-B8B6-10A95D6D35D7}" srcOrd="0" destOrd="0" presId="urn:microsoft.com/office/officeart/2018/2/layout/IconCircleList"/>
    <dgm:cxn modelId="{7B68AEAB-C5F9-4772-8C75-86DCACBB4914}" type="presParOf" srcId="{257F8E35-E386-4B9B-B8B6-10A95D6D35D7}" destId="{D1357808-12A8-4F4D-BEE1-28FF1BCE29F6}" srcOrd="0" destOrd="0" presId="urn:microsoft.com/office/officeart/2018/2/layout/IconCircleList"/>
    <dgm:cxn modelId="{C56F5217-D07C-4424-AFFB-D656DE48B9AB}" type="presParOf" srcId="{257F8E35-E386-4B9B-B8B6-10A95D6D35D7}" destId="{FA755BC7-C41D-4FA0-A7D9-7E3655AFE5AC}" srcOrd="1" destOrd="0" presId="urn:microsoft.com/office/officeart/2018/2/layout/IconCircleList"/>
    <dgm:cxn modelId="{EB41FA45-A67F-44C7-81D9-FF5AC2A1368B}" type="presParOf" srcId="{257F8E35-E386-4B9B-B8B6-10A95D6D35D7}" destId="{93BE51D0-C405-4B6E-BC21-CD8919CC8060}" srcOrd="2" destOrd="0" presId="urn:microsoft.com/office/officeart/2018/2/layout/IconCircleList"/>
    <dgm:cxn modelId="{95D1C9D1-17DE-4AAE-B7B9-5277B018D6C5}" type="presParOf" srcId="{257F8E35-E386-4B9B-B8B6-10A95D6D35D7}" destId="{C3D9ED51-4529-4CD5-A513-1E0CC0ACB2F4}" srcOrd="3" destOrd="0" presId="urn:microsoft.com/office/officeart/2018/2/layout/IconCircleList"/>
    <dgm:cxn modelId="{07C391FA-C602-4FD9-A076-5F6E62B36777}" type="presParOf" srcId="{629F74CD-067F-4AEF-82C2-6D5221E9B408}" destId="{E7B34DFF-FF37-417E-B947-63FF13FCA281}" srcOrd="1" destOrd="0" presId="urn:microsoft.com/office/officeart/2018/2/layout/IconCircleList"/>
    <dgm:cxn modelId="{4BC95DDC-7109-4765-A7F1-F9FD868E13DA}" type="presParOf" srcId="{629F74CD-067F-4AEF-82C2-6D5221E9B408}" destId="{56F5674E-9986-4E5D-9888-85A9096DE027}" srcOrd="2" destOrd="0" presId="urn:microsoft.com/office/officeart/2018/2/layout/IconCircleList"/>
    <dgm:cxn modelId="{03F0A8AF-7C02-4EA7-9840-96E8BDD6C455}" type="presParOf" srcId="{56F5674E-9986-4E5D-9888-85A9096DE027}" destId="{42AC6F0A-A5D2-44E8-9045-BAD89CD82CAF}" srcOrd="0" destOrd="0" presId="urn:microsoft.com/office/officeart/2018/2/layout/IconCircleList"/>
    <dgm:cxn modelId="{46DFCE2D-D221-4DA4-A82F-DC0D2A4292E7}" type="presParOf" srcId="{56F5674E-9986-4E5D-9888-85A9096DE027}" destId="{C95070CC-0C22-45BB-9438-B0865C63840D}" srcOrd="1" destOrd="0" presId="urn:microsoft.com/office/officeart/2018/2/layout/IconCircleList"/>
    <dgm:cxn modelId="{54B5BEC4-58EE-4D29-8455-C23A6EE400DF}" type="presParOf" srcId="{56F5674E-9986-4E5D-9888-85A9096DE027}" destId="{F2F81FD9-A6D4-4DAC-8207-D134E6AAE30E}" srcOrd="2" destOrd="0" presId="urn:microsoft.com/office/officeart/2018/2/layout/IconCircleList"/>
    <dgm:cxn modelId="{7CAC2212-53D6-4818-A9A1-23FE864D3AEF}" type="presParOf" srcId="{56F5674E-9986-4E5D-9888-85A9096DE027}" destId="{C29CB2C0-AFE4-414D-8FA4-6D3E343481E4}" srcOrd="3" destOrd="0" presId="urn:microsoft.com/office/officeart/2018/2/layout/IconCircleList"/>
    <dgm:cxn modelId="{814E9C98-B91B-47E7-9943-16F30AA0A0A9}" type="presParOf" srcId="{629F74CD-067F-4AEF-82C2-6D5221E9B408}" destId="{E8A29F2F-956A-4407-84D9-0FA8D4B3B0E8}" srcOrd="3" destOrd="0" presId="urn:microsoft.com/office/officeart/2018/2/layout/IconCircleList"/>
    <dgm:cxn modelId="{ADF988C7-5434-40F9-824C-E05F564F7DA0}" type="presParOf" srcId="{629F74CD-067F-4AEF-82C2-6D5221E9B408}" destId="{B9A41CC1-4B3D-4175-B934-236A87A87475}" srcOrd="4" destOrd="0" presId="urn:microsoft.com/office/officeart/2018/2/layout/IconCircleList"/>
    <dgm:cxn modelId="{65FB56CB-DDB6-454A-863C-B5F14CD82A7A}" type="presParOf" srcId="{B9A41CC1-4B3D-4175-B934-236A87A87475}" destId="{7C53380A-D25F-49F5-88F8-0C4591FAC78E}" srcOrd="0" destOrd="0" presId="urn:microsoft.com/office/officeart/2018/2/layout/IconCircleList"/>
    <dgm:cxn modelId="{61105559-5032-4EFA-ABC9-38100B476CD6}" type="presParOf" srcId="{B9A41CC1-4B3D-4175-B934-236A87A87475}" destId="{8FC14E43-C97F-459D-8D6A-ADFD983F1115}" srcOrd="1" destOrd="0" presId="urn:microsoft.com/office/officeart/2018/2/layout/IconCircleList"/>
    <dgm:cxn modelId="{37CB36B4-736A-458C-90A7-9DF63EDBA532}" type="presParOf" srcId="{B9A41CC1-4B3D-4175-B934-236A87A87475}" destId="{E128C27C-CCBC-43CC-9C6D-5CD62E3D0B3E}" srcOrd="2" destOrd="0" presId="urn:microsoft.com/office/officeart/2018/2/layout/IconCircleList"/>
    <dgm:cxn modelId="{5DB9332A-0A2B-4AE0-9A25-36DC01BA61F7}" type="presParOf" srcId="{B9A41CC1-4B3D-4175-B934-236A87A87475}" destId="{B0406288-C94F-40F5-A33C-598CE9FDAF0F}" srcOrd="3" destOrd="0" presId="urn:microsoft.com/office/officeart/2018/2/layout/IconCircleList"/>
    <dgm:cxn modelId="{F799BFE9-EA37-439D-9B2A-E31A478725A0}" type="presParOf" srcId="{629F74CD-067F-4AEF-82C2-6D5221E9B408}" destId="{35CD1348-2B73-43CD-B83B-4B890CFEABCC}" srcOrd="5" destOrd="0" presId="urn:microsoft.com/office/officeart/2018/2/layout/IconCircleList"/>
    <dgm:cxn modelId="{31E4A21A-78A3-416F-AD2F-B1D0928B6265}" type="presParOf" srcId="{629F74CD-067F-4AEF-82C2-6D5221E9B408}" destId="{BDE98E0D-E3B2-46F6-AFA4-8F83C8D77EB0}" srcOrd="6" destOrd="0" presId="urn:microsoft.com/office/officeart/2018/2/layout/IconCircleList"/>
    <dgm:cxn modelId="{E715BD62-2E46-40A2-8DE3-C9B73CBC38F4}" type="presParOf" srcId="{BDE98E0D-E3B2-46F6-AFA4-8F83C8D77EB0}" destId="{7E6CC742-1A4E-437E-9DB6-DEF258F0DD2E}" srcOrd="0" destOrd="0" presId="urn:microsoft.com/office/officeart/2018/2/layout/IconCircleList"/>
    <dgm:cxn modelId="{B198D441-25FC-4C23-8D50-722DC1EAFC75}" type="presParOf" srcId="{BDE98E0D-E3B2-46F6-AFA4-8F83C8D77EB0}" destId="{843B972E-3A7D-4611-834A-A9977B9EF112}" srcOrd="1" destOrd="0" presId="urn:microsoft.com/office/officeart/2018/2/layout/IconCircleList"/>
    <dgm:cxn modelId="{F74D7B28-6BC9-44B6-866D-BD8204C69B90}" type="presParOf" srcId="{BDE98E0D-E3B2-46F6-AFA4-8F83C8D77EB0}" destId="{AF57C188-B2C5-4CB1-B4B0-EAD7BAEBFD7F}" srcOrd="2" destOrd="0" presId="urn:microsoft.com/office/officeart/2018/2/layout/IconCircleList"/>
    <dgm:cxn modelId="{CE2F5146-AADA-4137-9167-00D5CB454D94}" type="presParOf" srcId="{BDE98E0D-E3B2-46F6-AFA4-8F83C8D77EB0}" destId="{65E668C5-9F47-4243-A70B-945151ED5FAE}" srcOrd="3" destOrd="0" presId="urn:microsoft.com/office/officeart/2018/2/layout/IconCircleList"/>
    <dgm:cxn modelId="{E9B72A08-4523-4285-9238-A2FA9E9FE6BB}" type="presParOf" srcId="{629F74CD-067F-4AEF-82C2-6D5221E9B408}" destId="{030AE2D8-6405-416A-A88A-7F41B23CB444}" srcOrd="7" destOrd="0" presId="urn:microsoft.com/office/officeart/2018/2/layout/IconCircleList"/>
    <dgm:cxn modelId="{17D1E391-0C2A-4447-BD25-6E47DE0BCA75}" type="presParOf" srcId="{629F74CD-067F-4AEF-82C2-6D5221E9B408}" destId="{AFED456B-06B9-437D-B8BA-A8285C3C82E5}" srcOrd="8" destOrd="0" presId="urn:microsoft.com/office/officeart/2018/2/layout/IconCircleList"/>
    <dgm:cxn modelId="{0842A2DA-EF68-4A61-8AEF-DE090F8842FF}" type="presParOf" srcId="{AFED456B-06B9-437D-B8BA-A8285C3C82E5}" destId="{81CF34A1-242C-4898-8AD3-04C390055B64}" srcOrd="0" destOrd="0" presId="urn:microsoft.com/office/officeart/2018/2/layout/IconCircleList"/>
    <dgm:cxn modelId="{79CEE8D8-83C4-4C49-B01E-BB40C6B05278}" type="presParOf" srcId="{AFED456B-06B9-437D-B8BA-A8285C3C82E5}" destId="{33010963-8276-4B33-B202-900F6FA9792C}" srcOrd="1" destOrd="0" presId="urn:microsoft.com/office/officeart/2018/2/layout/IconCircleList"/>
    <dgm:cxn modelId="{BF3E182A-7D4A-4D1C-8596-50C0174CEAEA}" type="presParOf" srcId="{AFED456B-06B9-437D-B8BA-A8285C3C82E5}" destId="{0EB88D89-3950-4152-8270-05355B559CBC}" srcOrd="2" destOrd="0" presId="urn:microsoft.com/office/officeart/2018/2/layout/IconCircleList"/>
    <dgm:cxn modelId="{44ECE088-D223-444B-B87A-C28F16123ABB}" type="presParOf" srcId="{AFED456B-06B9-437D-B8BA-A8285C3C82E5}" destId="{415AE869-DA18-4388-8FD7-43211F9AD761}" srcOrd="3" destOrd="0" presId="urn:microsoft.com/office/officeart/2018/2/layout/IconCircleList"/>
    <dgm:cxn modelId="{1C6D4BE3-AE9F-4DDD-8782-C1A825BB54F1}" type="presParOf" srcId="{629F74CD-067F-4AEF-82C2-6D5221E9B408}" destId="{B630C642-72D1-4E47-A95E-69370F026E56}" srcOrd="9" destOrd="0" presId="urn:microsoft.com/office/officeart/2018/2/layout/IconCircleList"/>
    <dgm:cxn modelId="{7F7D8330-DCB7-4C79-B339-D467B6532B1B}" type="presParOf" srcId="{629F74CD-067F-4AEF-82C2-6D5221E9B408}" destId="{74273F92-F1B5-4AAB-A2B2-C4E1127A6FAD}" srcOrd="10" destOrd="0" presId="urn:microsoft.com/office/officeart/2018/2/layout/IconCircleList"/>
    <dgm:cxn modelId="{8EA9F05E-5B73-4C78-B218-7FAD8B268D35}" type="presParOf" srcId="{74273F92-F1B5-4AAB-A2B2-C4E1127A6FAD}" destId="{1D62420C-856A-4FCB-90FF-45BA9341D536}" srcOrd="0" destOrd="0" presId="urn:microsoft.com/office/officeart/2018/2/layout/IconCircleList"/>
    <dgm:cxn modelId="{241DA217-B0C4-4457-B436-B722105BD356}" type="presParOf" srcId="{74273F92-F1B5-4AAB-A2B2-C4E1127A6FAD}" destId="{0D599AB8-C02C-4EA8-AC2C-7E597C803376}" srcOrd="1" destOrd="0" presId="urn:microsoft.com/office/officeart/2018/2/layout/IconCircleList"/>
    <dgm:cxn modelId="{5B155C1F-B104-4C08-8E57-D2ECC4DEC9F7}" type="presParOf" srcId="{74273F92-F1B5-4AAB-A2B2-C4E1127A6FAD}" destId="{E685671C-33EA-4C68-B5A5-6584C1FD05DB}" srcOrd="2" destOrd="0" presId="urn:microsoft.com/office/officeart/2018/2/layout/IconCircleList"/>
    <dgm:cxn modelId="{2AF077FA-2DB8-4964-9917-AFC7B1BB55F7}" type="presParOf" srcId="{74273F92-F1B5-4AAB-A2B2-C4E1127A6FAD}" destId="{406E7ECE-AB46-4977-94FD-2FAE4DFC277D}" srcOrd="3" destOrd="0" presId="urn:microsoft.com/office/officeart/2018/2/layout/IconCircleList"/>
    <dgm:cxn modelId="{5B7B0328-56A7-415F-872A-1EB08C64E0CF}" type="presParOf" srcId="{629F74CD-067F-4AEF-82C2-6D5221E9B408}" destId="{F309E64B-B51F-4E1C-9D42-AC9BF5420D03}" srcOrd="11" destOrd="0" presId="urn:microsoft.com/office/officeart/2018/2/layout/IconCircleList"/>
    <dgm:cxn modelId="{1FC98E1A-92F3-4243-999F-2FB522081F1D}" type="presParOf" srcId="{629F74CD-067F-4AEF-82C2-6D5221E9B408}" destId="{F717D9A5-C011-42BD-9159-04BF766A1D81}" srcOrd="12" destOrd="0" presId="urn:microsoft.com/office/officeart/2018/2/layout/IconCircleList"/>
    <dgm:cxn modelId="{1E6058DC-598E-44BD-B2AE-9E47C62CB472}" type="presParOf" srcId="{F717D9A5-C011-42BD-9159-04BF766A1D81}" destId="{5C43D8A1-D560-4315-A872-DA2B4ED56378}" srcOrd="0" destOrd="0" presId="urn:microsoft.com/office/officeart/2018/2/layout/IconCircleList"/>
    <dgm:cxn modelId="{D2C87310-D266-4F88-8867-1ABC3EBC34C2}" type="presParOf" srcId="{F717D9A5-C011-42BD-9159-04BF766A1D81}" destId="{BE4E9B3B-1D54-406A-B69C-8C179DBD99E2}" srcOrd="1" destOrd="0" presId="urn:microsoft.com/office/officeart/2018/2/layout/IconCircleList"/>
    <dgm:cxn modelId="{2B355EF0-ECF5-48EB-922D-0C9EB4783860}" type="presParOf" srcId="{F717D9A5-C011-42BD-9159-04BF766A1D81}" destId="{145FA974-C7B3-4A71-A13F-95C9C95B8C79}" srcOrd="2" destOrd="0" presId="urn:microsoft.com/office/officeart/2018/2/layout/IconCircleList"/>
    <dgm:cxn modelId="{79C1B405-4486-4A00-92C7-6E34DA177D30}" type="presParOf" srcId="{F717D9A5-C011-42BD-9159-04BF766A1D81}" destId="{F4CF673C-39B1-44AC-9BB7-70FDD8B923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ED398-965A-4210-B0CB-67B85AAF6D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964DFB-2096-419B-9F34-4C302757D6C2}">
      <dgm:prSet/>
      <dgm:spPr/>
      <dgm:t>
        <a:bodyPr/>
        <a:lstStyle/>
        <a:p>
          <a:r>
            <a:rPr lang="en-US"/>
            <a:t>Analysis of new model architectures and comparisons</a:t>
          </a:r>
        </a:p>
      </dgm:t>
    </dgm:pt>
    <dgm:pt modelId="{DBA1441C-4DE9-4F4C-B8C1-D3993FCE4C61}" type="parTrans" cxnId="{77C47DB0-CF7A-4167-909B-17A9AF7DA880}">
      <dgm:prSet/>
      <dgm:spPr/>
      <dgm:t>
        <a:bodyPr/>
        <a:lstStyle/>
        <a:p>
          <a:endParaRPr lang="en-US"/>
        </a:p>
      </dgm:t>
    </dgm:pt>
    <dgm:pt modelId="{3C417815-4F62-4607-A463-3D48E5402F05}" type="sibTrans" cxnId="{77C47DB0-CF7A-4167-909B-17A9AF7DA880}">
      <dgm:prSet/>
      <dgm:spPr/>
      <dgm:t>
        <a:bodyPr/>
        <a:lstStyle/>
        <a:p>
          <a:endParaRPr lang="en-US"/>
        </a:p>
      </dgm:t>
    </dgm:pt>
    <dgm:pt modelId="{6C4C08E0-14D3-4A6A-A9E7-63116211F7FF}">
      <dgm:prSet/>
      <dgm:spPr/>
      <dgm:t>
        <a:bodyPr/>
        <a:lstStyle/>
        <a:p>
          <a:r>
            <a:rPr lang="en-US"/>
            <a:t>Engineering methods to manipulate model outcomes</a:t>
          </a:r>
        </a:p>
      </dgm:t>
    </dgm:pt>
    <dgm:pt modelId="{FC4E0881-1D3F-4286-9ED9-6DB303AC15F4}" type="parTrans" cxnId="{8231AE42-CB64-4EF4-B363-A51DF1E198BA}">
      <dgm:prSet/>
      <dgm:spPr/>
      <dgm:t>
        <a:bodyPr/>
        <a:lstStyle/>
        <a:p>
          <a:endParaRPr lang="en-US"/>
        </a:p>
      </dgm:t>
    </dgm:pt>
    <dgm:pt modelId="{665A4FA6-C286-4510-82AE-E9F02F4873BF}" type="sibTrans" cxnId="{8231AE42-CB64-4EF4-B363-A51DF1E198BA}">
      <dgm:prSet/>
      <dgm:spPr/>
      <dgm:t>
        <a:bodyPr/>
        <a:lstStyle/>
        <a:p>
          <a:endParaRPr lang="en-US"/>
        </a:p>
      </dgm:t>
    </dgm:pt>
    <dgm:pt modelId="{B800C21D-CF02-48B5-8963-1BE66F5F5077}">
      <dgm:prSet/>
      <dgm:spPr/>
      <dgm:t>
        <a:bodyPr/>
        <a:lstStyle/>
        <a:p>
          <a:r>
            <a:rPr lang="en-US"/>
            <a:t>Writing and debugging better codes</a:t>
          </a:r>
        </a:p>
      </dgm:t>
    </dgm:pt>
    <dgm:pt modelId="{2F1D963F-EBC8-4A5A-8135-3F1CCD0983F3}" type="parTrans" cxnId="{E887703C-BBEA-4D74-B490-1EF98ECF6C63}">
      <dgm:prSet/>
      <dgm:spPr/>
      <dgm:t>
        <a:bodyPr/>
        <a:lstStyle/>
        <a:p>
          <a:endParaRPr lang="en-US"/>
        </a:p>
      </dgm:t>
    </dgm:pt>
    <dgm:pt modelId="{5125C5D0-57EB-4CB5-8D58-CC9DB46725F2}" type="sibTrans" cxnId="{E887703C-BBEA-4D74-B490-1EF98ECF6C63}">
      <dgm:prSet/>
      <dgm:spPr/>
      <dgm:t>
        <a:bodyPr/>
        <a:lstStyle/>
        <a:p>
          <a:endParaRPr lang="en-US"/>
        </a:p>
      </dgm:t>
    </dgm:pt>
    <dgm:pt modelId="{878D5A40-BDD5-410F-94DF-C098E0A7922C}">
      <dgm:prSet/>
      <dgm:spPr/>
      <dgm:t>
        <a:bodyPr/>
        <a:lstStyle/>
        <a:p>
          <a:r>
            <a:rPr lang="en-US"/>
            <a:t>Contributing in github</a:t>
          </a:r>
        </a:p>
      </dgm:t>
    </dgm:pt>
    <dgm:pt modelId="{244E1DE7-6F4F-48BE-A6CB-FA1D1A77F0BA}" type="parTrans" cxnId="{EA5C843C-4A08-4F2F-933A-7951B60559B1}">
      <dgm:prSet/>
      <dgm:spPr/>
      <dgm:t>
        <a:bodyPr/>
        <a:lstStyle/>
        <a:p>
          <a:endParaRPr lang="en-US"/>
        </a:p>
      </dgm:t>
    </dgm:pt>
    <dgm:pt modelId="{24E31D61-C758-46C5-B31D-B11D029F37E3}" type="sibTrans" cxnId="{EA5C843C-4A08-4F2F-933A-7951B60559B1}">
      <dgm:prSet/>
      <dgm:spPr/>
      <dgm:t>
        <a:bodyPr/>
        <a:lstStyle/>
        <a:p>
          <a:endParaRPr lang="en-US"/>
        </a:p>
      </dgm:t>
    </dgm:pt>
    <dgm:pt modelId="{1BDFDBD5-DE14-4A8A-83BC-0B26537A3F81}" type="pres">
      <dgm:prSet presAssocID="{B2CED398-965A-4210-B0CB-67B85AAF6D76}" presName="linear" presStyleCnt="0">
        <dgm:presLayoutVars>
          <dgm:animLvl val="lvl"/>
          <dgm:resizeHandles val="exact"/>
        </dgm:presLayoutVars>
      </dgm:prSet>
      <dgm:spPr/>
    </dgm:pt>
    <dgm:pt modelId="{061960D9-7669-4DAF-8A79-C5D6631EE016}" type="pres">
      <dgm:prSet presAssocID="{FE964DFB-2096-419B-9F34-4C302757D6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5E763E-C6B9-481B-BD8E-AB05ED8CADE1}" type="pres">
      <dgm:prSet presAssocID="{3C417815-4F62-4607-A463-3D48E5402F05}" presName="spacer" presStyleCnt="0"/>
      <dgm:spPr/>
    </dgm:pt>
    <dgm:pt modelId="{A3CA6407-AD4D-40DE-8941-E709419B4F5B}" type="pres">
      <dgm:prSet presAssocID="{6C4C08E0-14D3-4A6A-A9E7-63116211F7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F23BFB-1C99-4109-8410-C4E5B2FD7517}" type="pres">
      <dgm:prSet presAssocID="{665A4FA6-C286-4510-82AE-E9F02F4873BF}" presName="spacer" presStyleCnt="0"/>
      <dgm:spPr/>
    </dgm:pt>
    <dgm:pt modelId="{C8932130-5946-46EC-AF5B-C4BBD0549245}" type="pres">
      <dgm:prSet presAssocID="{B800C21D-CF02-48B5-8963-1BE66F5F50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C8CE5B-77B3-4325-BAD9-0141EDC84C44}" type="pres">
      <dgm:prSet presAssocID="{5125C5D0-57EB-4CB5-8D58-CC9DB46725F2}" presName="spacer" presStyleCnt="0"/>
      <dgm:spPr/>
    </dgm:pt>
    <dgm:pt modelId="{5677E5DD-F305-4E5C-B396-C9761AC09B72}" type="pres">
      <dgm:prSet presAssocID="{878D5A40-BDD5-410F-94DF-C098E0A792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0ED423-4BAA-A74B-93E3-8A8150F4B01F}" type="presOf" srcId="{B800C21D-CF02-48B5-8963-1BE66F5F5077}" destId="{C8932130-5946-46EC-AF5B-C4BBD0549245}" srcOrd="0" destOrd="0" presId="urn:microsoft.com/office/officeart/2005/8/layout/vList2"/>
    <dgm:cxn modelId="{E887703C-BBEA-4D74-B490-1EF98ECF6C63}" srcId="{B2CED398-965A-4210-B0CB-67B85AAF6D76}" destId="{B800C21D-CF02-48B5-8963-1BE66F5F5077}" srcOrd="2" destOrd="0" parTransId="{2F1D963F-EBC8-4A5A-8135-3F1CCD0983F3}" sibTransId="{5125C5D0-57EB-4CB5-8D58-CC9DB46725F2}"/>
    <dgm:cxn modelId="{EA5C843C-4A08-4F2F-933A-7951B60559B1}" srcId="{B2CED398-965A-4210-B0CB-67B85AAF6D76}" destId="{878D5A40-BDD5-410F-94DF-C098E0A7922C}" srcOrd="3" destOrd="0" parTransId="{244E1DE7-6F4F-48BE-A6CB-FA1D1A77F0BA}" sibTransId="{24E31D61-C758-46C5-B31D-B11D029F37E3}"/>
    <dgm:cxn modelId="{8231AE42-CB64-4EF4-B363-A51DF1E198BA}" srcId="{B2CED398-965A-4210-B0CB-67B85AAF6D76}" destId="{6C4C08E0-14D3-4A6A-A9E7-63116211F7FF}" srcOrd="1" destOrd="0" parTransId="{FC4E0881-1D3F-4286-9ED9-6DB303AC15F4}" sibTransId="{665A4FA6-C286-4510-82AE-E9F02F4873BF}"/>
    <dgm:cxn modelId="{06F36C46-5E58-9445-84E2-0A2D0681E178}" type="presOf" srcId="{FE964DFB-2096-419B-9F34-4C302757D6C2}" destId="{061960D9-7669-4DAF-8A79-C5D6631EE016}" srcOrd="0" destOrd="0" presId="urn:microsoft.com/office/officeart/2005/8/layout/vList2"/>
    <dgm:cxn modelId="{A21FD85C-6FDC-D241-8219-A2531AA6B4F2}" type="presOf" srcId="{878D5A40-BDD5-410F-94DF-C098E0A7922C}" destId="{5677E5DD-F305-4E5C-B396-C9761AC09B72}" srcOrd="0" destOrd="0" presId="urn:microsoft.com/office/officeart/2005/8/layout/vList2"/>
    <dgm:cxn modelId="{B361E86F-9B36-DB4A-AE8F-2A59F806C271}" type="presOf" srcId="{6C4C08E0-14D3-4A6A-A9E7-63116211F7FF}" destId="{A3CA6407-AD4D-40DE-8941-E709419B4F5B}" srcOrd="0" destOrd="0" presId="urn:microsoft.com/office/officeart/2005/8/layout/vList2"/>
    <dgm:cxn modelId="{77C47DB0-CF7A-4167-909B-17A9AF7DA880}" srcId="{B2CED398-965A-4210-B0CB-67B85AAF6D76}" destId="{FE964DFB-2096-419B-9F34-4C302757D6C2}" srcOrd="0" destOrd="0" parTransId="{DBA1441C-4DE9-4F4C-B8C1-D3993FCE4C61}" sibTransId="{3C417815-4F62-4607-A463-3D48E5402F05}"/>
    <dgm:cxn modelId="{1D1A6CD1-2263-6443-99A0-2C398798257A}" type="presOf" srcId="{B2CED398-965A-4210-B0CB-67B85AAF6D76}" destId="{1BDFDBD5-DE14-4A8A-83BC-0B26537A3F81}" srcOrd="0" destOrd="0" presId="urn:microsoft.com/office/officeart/2005/8/layout/vList2"/>
    <dgm:cxn modelId="{BB704DD9-07A5-AD40-BE95-4869A88C1BF6}" type="presParOf" srcId="{1BDFDBD5-DE14-4A8A-83BC-0B26537A3F81}" destId="{061960D9-7669-4DAF-8A79-C5D6631EE016}" srcOrd="0" destOrd="0" presId="urn:microsoft.com/office/officeart/2005/8/layout/vList2"/>
    <dgm:cxn modelId="{2846192D-4787-0F49-B67D-432137ECE592}" type="presParOf" srcId="{1BDFDBD5-DE14-4A8A-83BC-0B26537A3F81}" destId="{F95E763E-C6B9-481B-BD8E-AB05ED8CADE1}" srcOrd="1" destOrd="0" presId="urn:microsoft.com/office/officeart/2005/8/layout/vList2"/>
    <dgm:cxn modelId="{C089C805-B2E1-3B40-A981-84B34BF014B5}" type="presParOf" srcId="{1BDFDBD5-DE14-4A8A-83BC-0B26537A3F81}" destId="{A3CA6407-AD4D-40DE-8941-E709419B4F5B}" srcOrd="2" destOrd="0" presId="urn:microsoft.com/office/officeart/2005/8/layout/vList2"/>
    <dgm:cxn modelId="{C91763EC-DDE5-7B46-A1FF-770D87AFAE24}" type="presParOf" srcId="{1BDFDBD5-DE14-4A8A-83BC-0B26537A3F81}" destId="{E2F23BFB-1C99-4109-8410-C4E5B2FD7517}" srcOrd="3" destOrd="0" presId="urn:microsoft.com/office/officeart/2005/8/layout/vList2"/>
    <dgm:cxn modelId="{D8BAD6F4-3F74-9D43-8D08-768E2E982C19}" type="presParOf" srcId="{1BDFDBD5-DE14-4A8A-83BC-0B26537A3F81}" destId="{C8932130-5946-46EC-AF5B-C4BBD0549245}" srcOrd="4" destOrd="0" presId="urn:microsoft.com/office/officeart/2005/8/layout/vList2"/>
    <dgm:cxn modelId="{F6EBB985-1D8F-FC42-BBFD-8B373A975AB5}" type="presParOf" srcId="{1BDFDBD5-DE14-4A8A-83BC-0B26537A3F81}" destId="{4DC8CE5B-77B3-4325-BAD9-0141EDC84C44}" srcOrd="5" destOrd="0" presId="urn:microsoft.com/office/officeart/2005/8/layout/vList2"/>
    <dgm:cxn modelId="{30A13FCA-FBF0-ED4C-B9C4-2026C0FED6CA}" type="presParOf" srcId="{1BDFDBD5-DE14-4A8A-83BC-0B26537A3F81}" destId="{5677E5DD-F305-4E5C-B396-C9761AC09B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CED398-965A-4210-B0CB-67B85AAF6D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964DFB-2096-419B-9F34-4C302757D6C2}">
      <dgm:prSet/>
      <dgm:spPr/>
      <dgm:t>
        <a:bodyPr/>
        <a:lstStyle/>
        <a:p>
          <a:r>
            <a:rPr lang="en-US" dirty="0"/>
            <a:t>Running out of GPU resources</a:t>
          </a:r>
        </a:p>
      </dgm:t>
    </dgm:pt>
    <dgm:pt modelId="{DBA1441C-4DE9-4F4C-B8C1-D3993FCE4C61}" type="parTrans" cxnId="{77C47DB0-CF7A-4167-909B-17A9AF7DA880}">
      <dgm:prSet/>
      <dgm:spPr/>
      <dgm:t>
        <a:bodyPr/>
        <a:lstStyle/>
        <a:p>
          <a:endParaRPr lang="en-US"/>
        </a:p>
      </dgm:t>
    </dgm:pt>
    <dgm:pt modelId="{3C417815-4F62-4607-A463-3D48E5402F05}" type="sibTrans" cxnId="{77C47DB0-CF7A-4167-909B-17A9AF7DA880}">
      <dgm:prSet/>
      <dgm:spPr/>
      <dgm:t>
        <a:bodyPr/>
        <a:lstStyle/>
        <a:p>
          <a:endParaRPr lang="en-US"/>
        </a:p>
      </dgm:t>
    </dgm:pt>
    <dgm:pt modelId="{6C4C08E0-14D3-4A6A-A9E7-63116211F7FF}">
      <dgm:prSet/>
      <dgm:spPr/>
      <dgm:t>
        <a:bodyPr/>
        <a:lstStyle/>
        <a:p>
          <a:r>
            <a:rPr lang="en-US" dirty="0"/>
            <a:t>Learning new web framework (Flask)</a:t>
          </a:r>
        </a:p>
      </dgm:t>
    </dgm:pt>
    <dgm:pt modelId="{FC4E0881-1D3F-4286-9ED9-6DB303AC15F4}" type="parTrans" cxnId="{8231AE42-CB64-4EF4-B363-A51DF1E198BA}">
      <dgm:prSet/>
      <dgm:spPr/>
      <dgm:t>
        <a:bodyPr/>
        <a:lstStyle/>
        <a:p>
          <a:endParaRPr lang="en-US"/>
        </a:p>
      </dgm:t>
    </dgm:pt>
    <dgm:pt modelId="{665A4FA6-C286-4510-82AE-E9F02F4873BF}" type="sibTrans" cxnId="{8231AE42-CB64-4EF4-B363-A51DF1E198BA}">
      <dgm:prSet/>
      <dgm:spPr/>
      <dgm:t>
        <a:bodyPr/>
        <a:lstStyle/>
        <a:p>
          <a:endParaRPr lang="en-US"/>
        </a:p>
      </dgm:t>
    </dgm:pt>
    <dgm:pt modelId="{B800C21D-CF02-48B5-8963-1BE66F5F5077}">
      <dgm:prSet/>
      <dgm:spPr/>
      <dgm:t>
        <a:bodyPr/>
        <a:lstStyle/>
        <a:p>
          <a:r>
            <a:rPr lang="en-US" dirty="0"/>
            <a:t>Difficulties in using new models</a:t>
          </a:r>
        </a:p>
      </dgm:t>
    </dgm:pt>
    <dgm:pt modelId="{2F1D963F-EBC8-4A5A-8135-3F1CCD0983F3}" type="parTrans" cxnId="{E887703C-BBEA-4D74-B490-1EF98ECF6C63}">
      <dgm:prSet/>
      <dgm:spPr/>
      <dgm:t>
        <a:bodyPr/>
        <a:lstStyle/>
        <a:p>
          <a:endParaRPr lang="en-US"/>
        </a:p>
      </dgm:t>
    </dgm:pt>
    <dgm:pt modelId="{5125C5D0-57EB-4CB5-8D58-CC9DB46725F2}" type="sibTrans" cxnId="{E887703C-BBEA-4D74-B490-1EF98ECF6C63}">
      <dgm:prSet/>
      <dgm:spPr/>
      <dgm:t>
        <a:bodyPr/>
        <a:lstStyle/>
        <a:p>
          <a:endParaRPr lang="en-US"/>
        </a:p>
      </dgm:t>
    </dgm:pt>
    <dgm:pt modelId="{1BDFDBD5-DE14-4A8A-83BC-0B26537A3F81}" type="pres">
      <dgm:prSet presAssocID="{B2CED398-965A-4210-B0CB-67B85AAF6D76}" presName="linear" presStyleCnt="0">
        <dgm:presLayoutVars>
          <dgm:animLvl val="lvl"/>
          <dgm:resizeHandles val="exact"/>
        </dgm:presLayoutVars>
      </dgm:prSet>
      <dgm:spPr/>
    </dgm:pt>
    <dgm:pt modelId="{061960D9-7669-4DAF-8A79-C5D6631EE016}" type="pres">
      <dgm:prSet presAssocID="{FE964DFB-2096-419B-9F34-4C302757D6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5E763E-C6B9-481B-BD8E-AB05ED8CADE1}" type="pres">
      <dgm:prSet presAssocID="{3C417815-4F62-4607-A463-3D48E5402F05}" presName="spacer" presStyleCnt="0"/>
      <dgm:spPr/>
    </dgm:pt>
    <dgm:pt modelId="{A3CA6407-AD4D-40DE-8941-E709419B4F5B}" type="pres">
      <dgm:prSet presAssocID="{6C4C08E0-14D3-4A6A-A9E7-63116211F7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F23BFB-1C99-4109-8410-C4E5B2FD7517}" type="pres">
      <dgm:prSet presAssocID="{665A4FA6-C286-4510-82AE-E9F02F4873BF}" presName="spacer" presStyleCnt="0"/>
      <dgm:spPr/>
    </dgm:pt>
    <dgm:pt modelId="{C8932130-5946-46EC-AF5B-C4BBD0549245}" type="pres">
      <dgm:prSet presAssocID="{B800C21D-CF02-48B5-8963-1BE66F5F50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0ED423-4BAA-A74B-93E3-8A8150F4B01F}" type="presOf" srcId="{B800C21D-CF02-48B5-8963-1BE66F5F5077}" destId="{C8932130-5946-46EC-AF5B-C4BBD0549245}" srcOrd="0" destOrd="0" presId="urn:microsoft.com/office/officeart/2005/8/layout/vList2"/>
    <dgm:cxn modelId="{E887703C-BBEA-4D74-B490-1EF98ECF6C63}" srcId="{B2CED398-965A-4210-B0CB-67B85AAF6D76}" destId="{B800C21D-CF02-48B5-8963-1BE66F5F5077}" srcOrd="2" destOrd="0" parTransId="{2F1D963F-EBC8-4A5A-8135-3F1CCD0983F3}" sibTransId="{5125C5D0-57EB-4CB5-8D58-CC9DB46725F2}"/>
    <dgm:cxn modelId="{8231AE42-CB64-4EF4-B363-A51DF1E198BA}" srcId="{B2CED398-965A-4210-B0CB-67B85AAF6D76}" destId="{6C4C08E0-14D3-4A6A-A9E7-63116211F7FF}" srcOrd="1" destOrd="0" parTransId="{FC4E0881-1D3F-4286-9ED9-6DB303AC15F4}" sibTransId="{665A4FA6-C286-4510-82AE-E9F02F4873BF}"/>
    <dgm:cxn modelId="{06F36C46-5E58-9445-84E2-0A2D0681E178}" type="presOf" srcId="{FE964DFB-2096-419B-9F34-4C302757D6C2}" destId="{061960D9-7669-4DAF-8A79-C5D6631EE016}" srcOrd="0" destOrd="0" presId="urn:microsoft.com/office/officeart/2005/8/layout/vList2"/>
    <dgm:cxn modelId="{B361E86F-9B36-DB4A-AE8F-2A59F806C271}" type="presOf" srcId="{6C4C08E0-14D3-4A6A-A9E7-63116211F7FF}" destId="{A3CA6407-AD4D-40DE-8941-E709419B4F5B}" srcOrd="0" destOrd="0" presId="urn:microsoft.com/office/officeart/2005/8/layout/vList2"/>
    <dgm:cxn modelId="{77C47DB0-CF7A-4167-909B-17A9AF7DA880}" srcId="{B2CED398-965A-4210-B0CB-67B85AAF6D76}" destId="{FE964DFB-2096-419B-9F34-4C302757D6C2}" srcOrd="0" destOrd="0" parTransId="{DBA1441C-4DE9-4F4C-B8C1-D3993FCE4C61}" sibTransId="{3C417815-4F62-4607-A463-3D48E5402F05}"/>
    <dgm:cxn modelId="{1D1A6CD1-2263-6443-99A0-2C398798257A}" type="presOf" srcId="{B2CED398-965A-4210-B0CB-67B85AAF6D76}" destId="{1BDFDBD5-DE14-4A8A-83BC-0B26537A3F81}" srcOrd="0" destOrd="0" presId="urn:microsoft.com/office/officeart/2005/8/layout/vList2"/>
    <dgm:cxn modelId="{BB704DD9-07A5-AD40-BE95-4869A88C1BF6}" type="presParOf" srcId="{1BDFDBD5-DE14-4A8A-83BC-0B26537A3F81}" destId="{061960D9-7669-4DAF-8A79-C5D6631EE016}" srcOrd="0" destOrd="0" presId="urn:microsoft.com/office/officeart/2005/8/layout/vList2"/>
    <dgm:cxn modelId="{2846192D-4787-0F49-B67D-432137ECE592}" type="presParOf" srcId="{1BDFDBD5-DE14-4A8A-83BC-0B26537A3F81}" destId="{F95E763E-C6B9-481B-BD8E-AB05ED8CADE1}" srcOrd="1" destOrd="0" presId="urn:microsoft.com/office/officeart/2005/8/layout/vList2"/>
    <dgm:cxn modelId="{C089C805-B2E1-3B40-A981-84B34BF014B5}" type="presParOf" srcId="{1BDFDBD5-DE14-4A8A-83BC-0B26537A3F81}" destId="{A3CA6407-AD4D-40DE-8941-E709419B4F5B}" srcOrd="2" destOrd="0" presId="urn:microsoft.com/office/officeart/2005/8/layout/vList2"/>
    <dgm:cxn modelId="{C91763EC-DDE5-7B46-A1FF-770D87AFAE24}" type="presParOf" srcId="{1BDFDBD5-DE14-4A8A-83BC-0B26537A3F81}" destId="{E2F23BFB-1C99-4109-8410-C4E5B2FD7517}" srcOrd="3" destOrd="0" presId="urn:microsoft.com/office/officeart/2005/8/layout/vList2"/>
    <dgm:cxn modelId="{D8BAD6F4-3F74-9D43-8D08-768E2E982C19}" type="presParOf" srcId="{1BDFDBD5-DE14-4A8A-83BC-0B26537A3F81}" destId="{C8932130-5946-46EC-AF5B-C4BBD05492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1C0F3-5B29-4941-AC61-53CA8C259CD0}">
      <dsp:nvSpPr>
        <dsp:cNvPr id="0" name=""/>
        <dsp:cNvSpPr/>
      </dsp:nvSpPr>
      <dsp:spPr>
        <a:xfrm>
          <a:off x="0" y="3482"/>
          <a:ext cx="10954077" cy="741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1E37A-AF69-4D1A-83CA-25CFD3EE0CE5}">
      <dsp:nvSpPr>
        <dsp:cNvPr id="0" name=""/>
        <dsp:cNvSpPr/>
      </dsp:nvSpPr>
      <dsp:spPr>
        <a:xfrm>
          <a:off x="224398" y="170391"/>
          <a:ext cx="407998" cy="40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2C196-E442-4957-AFC2-C4C3AD4F3E92}">
      <dsp:nvSpPr>
        <dsp:cNvPr id="0" name=""/>
        <dsp:cNvSpPr/>
      </dsp:nvSpPr>
      <dsp:spPr>
        <a:xfrm>
          <a:off x="856796" y="3482"/>
          <a:ext cx="10097280" cy="74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9" tIns="78509" rIns="78509" bIns="78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Developed A Method To Extract Audio From A </a:t>
          </a:r>
          <a:r>
            <a:rPr lang="en-US" sz="1800" b="0" kern="1200">
              <a:latin typeface="Gill Sans Nova"/>
            </a:rPr>
            <a:t>YouTube</a:t>
          </a:r>
          <a:r>
            <a:rPr lang="en-US" sz="1800" b="0" kern="1200"/>
            <a:t> Link And Convert It Into Text.</a:t>
          </a:r>
        </a:p>
      </dsp:txBody>
      <dsp:txXfrm>
        <a:off x="856796" y="3482"/>
        <a:ext cx="10097280" cy="741814"/>
      </dsp:txXfrm>
    </dsp:sp>
    <dsp:sp modelId="{C7A9D27C-1C5D-49C2-9D3D-646251729659}">
      <dsp:nvSpPr>
        <dsp:cNvPr id="0" name=""/>
        <dsp:cNvSpPr/>
      </dsp:nvSpPr>
      <dsp:spPr>
        <a:xfrm>
          <a:off x="0" y="930751"/>
          <a:ext cx="10954077" cy="741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B4E2E-BE60-4FA9-9D35-430CEE1695AC}">
      <dsp:nvSpPr>
        <dsp:cNvPr id="0" name=""/>
        <dsp:cNvSpPr/>
      </dsp:nvSpPr>
      <dsp:spPr>
        <a:xfrm>
          <a:off x="224398" y="1097659"/>
          <a:ext cx="407998" cy="40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797C-F7A8-4722-BEE9-574549D9A8DC}">
      <dsp:nvSpPr>
        <dsp:cNvPr id="0" name=""/>
        <dsp:cNvSpPr/>
      </dsp:nvSpPr>
      <dsp:spPr>
        <a:xfrm>
          <a:off x="856796" y="930751"/>
          <a:ext cx="10097280" cy="74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9" tIns="78509" rIns="78509" bIns="78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Created And Tested Three Machine Translation Models, Including Google Translate, Azure AI Translator, And </a:t>
          </a:r>
          <a:r>
            <a:rPr lang="en-US" sz="1800" b="0" kern="1200">
              <a:latin typeface="Gill Sans Nova"/>
            </a:rPr>
            <a:t>MyMemory</a:t>
          </a:r>
          <a:r>
            <a:rPr lang="en-US" sz="1800" b="0" kern="1200"/>
            <a:t>, To Compare Accuracy And Speed.</a:t>
          </a:r>
        </a:p>
      </dsp:txBody>
      <dsp:txXfrm>
        <a:off x="856796" y="930751"/>
        <a:ext cx="10097280" cy="741814"/>
      </dsp:txXfrm>
    </dsp:sp>
    <dsp:sp modelId="{A4933E27-4720-4C2E-BBA5-FBDD02E807CE}">
      <dsp:nvSpPr>
        <dsp:cNvPr id="0" name=""/>
        <dsp:cNvSpPr/>
      </dsp:nvSpPr>
      <dsp:spPr>
        <a:xfrm>
          <a:off x="0" y="1858019"/>
          <a:ext cx="10954077" cy="741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84E9E-809D-40A3-B179-A2D393B82EAF}">
      <dsp:nvSpPr>
        <dsp:cNvPr id="0" name=""/>
        <dsp:cNvSpPr/>
      </dsp:nvSpPr>
      <dsp:spPr>
        <a:xfrm>
          <a:off x="224398" y="2024927"/>
          <a:ext cx="407998" cy="40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6BEF9-6E11-4BFE-ADC9-C04C222AE57C}">
      <dsp:nvSpPr>
        <dsp:cNvPr id="0" name=""/>
        <dsp:cNvSpPr/>
      </dsp:nvSpPr>
      <dsp:spPr>
        <a:xfrm>
          <a:off x="856796" y="1858019"/>
          <a:ext cx="10097280" cy="74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9" tIns="78509" rIns="78509" bIns="78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Developed The Bark Model To Convert The Text Into Audio.</a:t>
          </a:r>
        </a:p>
      </dsp:txBody>
      <dsp:txXfrm>
        <a:off x="856796" y="1858019"/>
        <a:ext cx="10097280" cy="741814"/>
      </dsp:txXfrm>
    </dsp:sp>
    <dsp:sp modelId="{668D488B-E2CC-43A5-A5B2-B37943608505}">
      <dsp:nvSpPr>
        <dsp:cNvPr id="0" name=""/>
        <dsp:cNvSpPr/>
      </dsp:nvSpPr>
      <dsp:spPr>
        <a:xfrm>
          <a:off x="0" y="2785288"/>
          <a:ext cx="10954077" cy="741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DF10-D0CC-4258-BA8B-ADF6BD79BBCC}">
      <dsp:nvSpPr>
        <dsp:cNvPr id="0" name=""/>
        <dsp:cNvSpPr/>
      </dsp:nvSpPr>
      <dsp:spPr>
        <a:xfrm>
          <a:off x="224398" y="2952196"/>
          <a:ext cx="407998" cy="40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A91C-78EC-4442-B283-7B689ABFBFA2}">
      <dsp:nvSpPr>
        <dsp:cNvPr id="0" name=""/>
        <dsp:cNvSpPr/>
      </dsp:nvSpPr>
      <dsp:spPr>
        <a:xfrm>
          <a:off x="856796" y="2785288"/>
          <a:ext cx="10097280" cy="74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9" tIns="78509" rIns="78509" bIns="78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Created Code To Merge The Translated Audio With The Original Video For User Display.</a:t>
          </a:r>
        </a:p>
      </dsp:txBody>
      <dsp:txXfrm>
        <a:off x="856796" y="2785288"/>
        <a:ext cx="10097280" cy="741814"/>
      </dsp:txXfrm>
    </dsp:sp>
    <dsp:sp modelId="{B5785CEA-6F4D-4B4B-9CA2-AA9076A2EF81}">
      <dsp:nvSpPr>
        <dsp:cNvPr id="0" name=""/>
        <dsp:cNvSpPr/>
      </dsp:nvSpPr>
      <dsp:spPr>
        <a:xfrm>
          <a:off x="0" y="3712556"/>
          <a:ext cx="10954077" cy="741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FF9BD-FADF-44C0-B217-D506A00D3CBA}">
      <dsp:nvSpPr>
        <dsp:cNvPr id="0" name=""/>
        <dsp:cNvSpPr/>
      </dsp:nvSpPr>
      <dsp:spPr>
        <a:xfrm>
          <a:off x="224398" y="3879464"/>
          <a:ext cx="407998" cy="40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66FD8-063B-4572-88B0-C343DDCA29FE}">
      <dsp:nvSpPr>
        <dsp:cNvPr id="0" name=""/>
        <dsp:cNvSpPr/>
      </dsp:nvSpPr>
      <dsp:spPr>
        <a:xfrm>
          <a:off x="856796" y="3712556"/>
          <a:ext cx="10097280" cy="741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9" tIns="78509" rIns="78509" bIns="7850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Designed A Basic User Interface To Demonstrate The Progress.</a:t>
          </a:r>
        </a:p>
      </dsp:txBody>
      <dsp:txXfrm>
        <a:off x="856796" y="3712556"/>
        <a:ext cx="10097280" cy="741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B67E4-9BC8-4292-8DE8-2ABDAA784FC8}">
      <dsp:nvSpPr>
        <dsp:cNvPr id="0" name=""/>
        <dsp:cNvSpPr/>
      </dsp:nvSpPr>
      <dsp:spPr>
        <a:xfrm>
          <a:off x="661535" y="53877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8F085-2D0A-40CA-838A-82A0803C58AD}">
      <dsp:nvSpPr>
        <dsp:cNvPr id="0" name=""/>
        <dsp:cNvSpPr/>
      </dsp:nvSpPr>
      <dsp:spPr>
        <a:xfrm>
          <a:off x="788543" y="18088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C6EA9-6CFA-4C08-9D59-8B68998B716D}">
      <dsp:nvSpPr>
        <dsp:cNvPr id="0" name=""/>
        <dsp:cNvSpPr/>
      </dsp:nvSpPr>
      <dsp:spPr>
        <a:xfrm>
          <a:off x="1395935" y="53877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 An Option For Video Uploads.</a:t>
          </a:r>
        </a:p>
      </dsp:txBody>
      <dsp:txXfrm>
        <a:off x="1395935" y="53877"/>
        <a:ext cx="1425600" cy="604800"/>
      </dsp:txXfrm>
    </dsp:sp>
    <dsp:sp modelId="{86207D63-6367-4D44-B494-4A684CCA0798}">
      <dsp:nvSpPr>
        <dsp:cNvPr id="0" name=""/>
        <dsp:cNvSpPr/>
      </dsp:nvSpPr>
      <dsp:spPr>
        <a:xfrm>
          <a:off x="3069935" y="53877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A3226-66E1-4214-85E2-3FD1E8749FC8}">
      <dsp:nvSpPr>
        <dsp:cNvPr id="0" name=""/>
        <dsp:cNvSpPr/>
      </dsp:nvSpPr>
      <dsp:spPr>
        <a:xfrm>
          <a:off x="3196943" y="18088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7207-CA4E-47A3-8C99-3FF82767BE6C}">
      <dsp:nvSpPr>
        <dsp:cNvPr id="0" name=""/>
        <dsp:cNvSpPr/>
      </dsp:nvSpPr>
      <dsp:spPr>
        <a:xfrm>
          <a:off x="3804335" y="53877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Establish A Metric For Translation Accuracy.</a:t>
          </a:r>
        </a:p>
      </dsp:txBody>
      <dsp:txXfrm>
        <a:off x="3804335" y="53877"/>
        <a:ext cx="1425600" cy="604800"/>
      </dsp:txXfrm>
    </dsp:sp>
    <dsp:sp modelId="{523BB2B4-D20E-4D00-9EE6-F7C73C13ACF3}">
      <dsp:nvSpPr>
        <dsp:cNvPr id="0" name=""/>
        <dsp:cNvSpPr/>
      </dsp:nvSpPr>
      <dsp:spPr>
        <a:xfrm>
          <a:off x="661535" y="1535375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DD64C-DC95-44BD-ABA4-520D56B8BEA5}">
      <dsp:nvSpPr>
        <dsp:cNvPr id="0" name=""/>
        <dsp:cNvSpPr/>
      </dsp:nvSpPr>
      <dsp:spPr>
        <a:xfrm>
          <a:off x="788543" y="1662383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42F6A-DE7B-4E1F-A4A9-FAC57CBBA1D0}">
      <dsp:nvSpPr>
        <dsp:cNvPr id="0" name=""/>
        <dsp:cNvSpPr/>
      </dsp:nvSpPr>
      <dsp:spPr>
        <a:xfrm>
          <a:off x="1395935" y="1535375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Introduce Voice Cloning.</a:t>
          </a:r>
        </a:p>
      </dsp:txBody>
      <dsp:txXfrm>
        <a:off x="1395935" y="1535375"/>
        <a:ext cx="1425600" cy="604800"/>
      </dsp:txXfrm>
    </dsp:sp>
    <dsp:sp modelId="{67AB5E8F-E7BE-4BD6-B667-A3D91B490E8A}">
      <dsp:nvSpPr>
        <dsp:cNvPr id="0" name=""/>
        <dsp:cNvSpPr/>
      </dsp:nvSpPr>
      <dsp:spPr>
        <a:xfrm>
          <a:off x="3069935" y="1535375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5D103-2ABA-4302-9B71-2C11680052EE}">
      <dsp:nvSpPr>
        <dsp:cNvPr id="0" name=""/>
        <dsp:cNvSpPr/>
      </dsp:nvSpPr>
      <dsp:spPr>
        <a:xfrm>
          <a:off x="3196943" y="1662383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1475A-5F1C-4C36-83B6-4C20C7A896DA}">
      <dsp:nvSpPr>
        <dsp:cNvPr id="0" name=""/>
        <dsp:cNvSpPr/>
      </dsp:nvSpPr>
      <dsp:spPr>
        <a:xfrm>
          <a:off x="3804335" y="1535375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 Better Machine Translation And Audio Generation.</a:t>
          </a:r>
        </a:p>
      </dsp:txBody>
      <dsp:txXfrm>
        <a:off x="3804335" y="1535375"/>
        <a:ext cx="1425600" cy="604800"/>
      </dsp:txXfrm>
    </dsp:sp>
    <dsp:sp modelId="{D6ABBAA1-1F4D-43D2-86C2-114027BE1F3A}">
      <dsp:nvSpPr>
        <dsp:cNvPr id="0" name=""/>
        <dsp:cNvSpPr/>
      </dsp:nvSpPr>
      <dsp:spPr>
        <a:xfrm>
          <a:off x="661535" y="3016873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E019B-0F07-43D1-9A3E-F3D7A27EBBAD}">
      <dsp:nvSpPr>
        <dsp:cNvPr id="0" name=""/>
        <dsp:cNvSpPr/>
      </dsp:nvSpPr>
      <dsp:spPr>
        <a:xfrm>
          <a:off x="788543" y="3143881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8B721-1A67-4DF0-8017-C2D0D3CEA6D2}">
      <dsp:nvSpPr>
        <dsp:cNvPr id="0" name=""/>
        <dsp:cNvSpPr/>
      </dsp:nvSpPr>
      <dsp:spPr>
        <a:xfrm>
          <a:off x="1395935" y="3016873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Seamlessly Integrate Advanced Models.</a:t>
          </a:r>
        </a:p>
      </dsp:txBody>
      <dsp:txXfrm>
        <a:off x="1395935" y="3016873"/>
        <a:ext cx="1425600" cy="604800"/>
      </dsp:txXfrm>
    </dsp:sp>
    <dsp:sp modelId="{612E5E27-B051-4263-B3BC-5EA026A63628}">
      <dsp:nvSpPr>
        <dsp:cNvPr id="0" name=""/>
        <dsp:cNvSpPr/>
      </dsp:nvSpPr>
      <dsp:spPr>
        <a:xfrm>
          <a:off x="3069935" y="3016873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A8E4B-D69F-4587-948F-8E0DD1C66E77}">
      <dsp:nvSpPr>
        <dsp:cNvPr id="0" name=""/>
        <dsp:cNvSpPr/>
      </dsp:nvSpPr>
      <dsp:spPr>
        <a:xfrm>
          <a:off x="3196943" y="3143881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9C3F0-F2DA-4220-B6EF-9B0C5678681B}">
      <dsp:nvSpPr>
        <dsp:cNvPr id="0" name=""/>
        <dsp:cNvSpPr/>
      </dsp:nvSpPr>
      <dsp:spPr>
        <a:xfrm>
          <a:off x="3804335" y="3016873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 Smooth Audio-video Synchronization.</a:t>
          </a:r>
        </a:p>
      </dsp:txBody>
      <dsp:txXfrm>
        <a:off x="3804335" y="3016873"/>
        <a:ext cx="1425600" cy="604800"/>
      </dsp:txXfrm>
    </dsp:sp>
    <dsp:sp modelId="{90A96AD8-1154-4506-9D21-8381CE5144B9}">
      <dsp:nvSpPr>
        <dsp:cNvPr id="0" name=""/>
        <dsp:cNvSpPr/>
      </dsp:nvSpPr>
      <dsp:spPr>
        <a:xfrm>
          <a:off x="661535" y="4498371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6244E-470B-4EA6-93EB-61D07299FB5C}">
      <dsp:nvSpPr>
        <dsp:cNvPr id="0" name=""/>
        <dsp:cNvSpPr/>
      </dsp:nvSpPr>
      <dsp:spPr>
        <a:xfrm>
          <a:off x="788543" y="4625379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FFFD-9115-40D1-B61F-53D484B5C0C6}">
      <dsp:nvSpPr>
        <dsp:cNvPr id="0" name=""/>
        <dsp:cNvSpPr/>
      </dsp:nvSpPr>
      <dsp:spPr>
        <a:xfrm>
          <a:off x="1395935" y="4498371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Minimize Video Processing Time.</a:t>
          </a:r>
        </a:p>
      </dsp:txBody>
      <dsp:txXfrm>
        <a:off x="1395935" y="4498371"/>
        <a:ext cx="1425600" cy="604800"/>
      </dsp:txXfrm>
    </dsp:sp>
    <dsp:sp modelId="{B7F44895-E669-491E-9356-58382CEE48BF}">
      <dsp:nvSpPr>
        <dsp:cNvPr id="0" name=""/>
        <dsp:cNvSpPr/>
      </dsp:nvSpPr>
      <dsp:spPr>
        <a:xfrm>
          <a:off x="3069935" y="4498371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FD54D-10D7-42A6-881E-27B6C56C7818}">
      <dsp:nvSpPr>
        <dsp:cNvPr id="0" name=""/>
        <dsp:cNvSpPr/>
      </dsp:nvSpPr>
      <dsp:spPr>
        <a:xfrm>
          <a:off x="3196943" y="4625379"/>
          <a:ext cx="350784" cy="35078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212C0-1D3A-4960-A4C2-47EA20E74745}">
      <dsp:nvSpPr>
        <dsp:cNvPr id="0" name=""/>
        <dsp:cNvSpPr/>
      </dsp:nvSpPr>
      <dsp:spPr>
        <a:xfrm>
          <a:off x="3804335" y="4498371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The User Interface.</a:t>
          </a:r>
        </a:p>
      </dsp:txBody>
      <dsp:txXfrm>
        <a:off x="3804335" y="4498371"/>
        <a:ext cx="1425600" cy="60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57808-12A8-4F4D-BEE1-28FF1BCE29F6}">
      <dsp:nvSpPr>
        <dsp:cNvPr id="0" name=""/>
        <dsp:cNvSpPr/>
      </dsp:nvSpPr>
      <dsp:spPr>
        <a:xfrm>
          <a:off x="125397" y="82538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55BC7-C41D-4FA0-A7D9-7E3655AFE5AC}">
      <dsp:nvSpPr>
        <dsp:cNvPr id="0" name=""/>
        <dsp:cNvSpPr/>
      </dsp:nvSpPr>
      <dsp:spPr>
        <a:xfrm>
          <a:off x="314873" y="272014"/>
          <a:ext cx="523315" cy="523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9ED51-4529-4CD5-A513-1E0CC0ACB2F4}">
      <dsp:nvSpPr>
        <dsp:cNvPr id="0" name=""/>
        <dsp:cNvSpPr/>
      </dsp:nvSpPr>
      <dsp:spPr>
        <a:xfrm>
          <a:off x="1221009" y="82538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Upload Video</a:t>
          </a:r>
        </a:p>
      </dsp:txBody>
      <dsp:txXfrm>
        <a:off x="1221009" y="82538"/>
        <a:ext cx="2126776" cy="902268"/>
      </dsp:txXfrm>
    </dsp:sp>
    <dsp:sp modelId="{42AC6F0A-A5D2-44E8-9045-BAD89CD82CAF}">
      <dsp:nvSpPr>
        <dsp:cNvPr id="0" name=""/>
        <dsp:cNvSpPr/>
      </dsp:nvSpPr>
      <dsp:spPr>
        <a:xfrm>
          <a:off x="3718360" y="82538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070CC-0C22-45BB-9438-B0865C63840D}">
      <dsp:nvSpPr>
        <dsp:cNvPr id="0" name=""/>
        <dsp:cNvSpPr/>
      </dsp:nvSpPr>
      <dsp:spPr>
        <a:xfrm>
          <a:off x="3907837" y="272014"/>
          <a:ext cx="523315" cy="523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CB2C0-AFE4-414D-8FA4-6D3E343481E4}">
      <dsp:nvSpPr>
        <dsp:cNvPr id="0" name=""/>
        <dsp:cNvSpPr/>
      </dsp:nvSpPr>
      <dsp:spPr>
        <a:xfrm>
          <a:off x="4813972" y="82538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Everything is faster!</a:t>
          </a:r>
        </a:p>
      </dsp:txBody>
      <dsp:txXfrm>
        <a:off x="4813972" y="82538"/>
        <a:ext cx="2126776" cy="902268"/>
      </dsp:txXfrm>
    </dsp:sp>
    <dsp:sp modelId="{7C53380A-D25F-49F5-88F8-0C4591FAC78E}">
      <dsp:nvSpPr>
        <dsp:cNvPr id="0" name=""/>
        <dsp:cNvSpPr/>
      </dsp:nvSpPr>
      <dsp:spPr>
        <a:xfrm>
          <a:off x="7311324" y="82538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4E43-C97F-459D-8D6A-ADFD983F1115}">
      <dsp:nvSpPr>
        <dsp:cNvPr id="0" name=""/>
        <dsp:cNvSpPr/>
      </dsp:nvSpPr>
      <dsp:spPr>
        <a:xfrm>
          <a:off x="7500800" y="272014"/>
          <a:ext cx="523315" cy="523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06288-C94F-40F5-A33C-598CE9FDAF0F}">
      <dsp:nvSpPr>
        <dsp:cNvPr id="0" name=""/>
        <dsp:cNvSpPr/>
      </dsp:nvSpPr>
      <dsp:spPr>
        <a:xfrm>
          <a:off x="8406936" y="82538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Synchronization</a:t>
          </a:r>
        </a:p>
      </dsp:txBody>
      <dsp:txXfrm>
        <a:off x="8406936" y="82538"/>
        <a:ext cx="2126776" cy="902268"/>
      </dsp:txXfrm>
    </dsp:sp>
    <dsp:sp modelId="{7E6CC742-1A4E-437E-9DB6-DEF258F0DD2E}">
      <dsp:nvSpPr>
        <dsp:cNvPr id="0" name=""/>
        <dsp:cNvSpPr/>
      </dsp:nvSpPr>
      <dsp:spPr>
        <a:xfrm>
          <a:off x="125397" y="1724534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B972E-3A7D-4611-834A-A9977B9EF112}">
      <dsp:nvSpPr>
        <dsp:cNvPr id="0" name=""/>
        <dsp:cNvSpPr/>
      </dsp:nvSpPr>
      <dsp:spPr>
        <a:xfrm>
          <a:off x="314873" y="1914011"/>
          <a:ext cx="523315" cy="5233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68C5-9F47-4243-A70B-945151ED5FAE}">
      <dsp:nvSpPr>
        <dsp:cNvPr id="0" name=""/>
        <dsp:cNvSpPr/>
      </dsp:nvSpPr>
      <dsp:spPr>
        <a:xfrm>
          <a:off x="1221009" y="1724534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UI</a:t>
          </a:r>
        </a:p>
      </dsp:txBody>
      <dsp:txXfrm>
        <a:off x="1221009" y="1724534"/>
        <a:ext cx="2126776" cy="902268"/>
      </dsp:txXfrm>
    </dsp:sp>
    <dsp:sp modelId="{81CF34A1-242C-4898-8AD3-04C390055B64}">
      <dsp:nvSpPr>
        <dsp:cNvPr id="0" name=""/>
        <dsp:cNvSpPr/>
      </dsp:nvSpPr>
      <dsp:spPr>
        <a:xfrm>
          <a:off x="3718360" y="1724534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10963-8276-4B33-B202-900F6FA9792C}">
      <dsp:nvSpPr>
        <dsp:cNvPr id="0" name=""/>
        <dsp:cNvSpPr/>
      </dsp:nvSpPr>
      <dsp:spPr>
        <a:xfrm>
          <a:off x="3907837" y="1914011"/>
          <a:ext cx="523315" cy="5233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AE869-DA18-4388-8FD7-43211F9AD761}">
      <dsp:nvSpPr>
        <dsp:cNvPr id="0" name=""/>
        <dsp:cNvSpPr/>
      </dsp:nvSpPr>
      <dsp:spPr>
        <a:xfrm>
          <a:off x="4813972" y="1724534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Better Models</a:t>
          </a:r>
        </a:p>
      </dsp:txBody>
      <dsp:txXfrm>
        <a:off x="4813972" y="1724534"/>
        <a:ext cx="2126776" cy="902268"/>
      </dsp:txXfrm>
    </dsp:sp>
    <dsp:sp modelId="{1D62420C-856A-4FCB-90FF-45BA9341D536}">
      <dsp:nvSpPr>
        <dsp:cNvPr id="0" name=""/>
        <dsp:cNvSpPr/>
      </dsp:nvSpPr>
      <dsp:spPr>
        <a:xfrm>
          <a:off x="7311324" y="1724534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9AB8-C02C-4EA8-AC2C-7E597C803376}">
      <dsp:nvSpPr>
        <dsp:cNvPr id="0" name=""/>
        <dsp:cNvSpPr/>
      </dsp:nvSpPr>
      <dsp:spPr>
        <a:xfrm>
          <a:off x="7500800" y="1914011"/>
          <a:ext cx="523315" cy="5233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E7ECE-AB46-4977-94FD-2FAE4DFC277D}">
      <dsp:nvSpPr>
        <dsp:cNvPr id="0" name=""/>
        <dsp:cNvSpPr/>
      </dsp:nvSpPr>
      <dsp:spPr>
        <a:xfrm>
          <a:off x="8406936" y="1724534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 Metric</a:t>
          </a:r>
        </a:p>
      </dsp:txBody>
      <dsp:txXfrm>
        <a:off x="8406936" y="1724534"/>
        <a:ext cx="2126776" cy="902268"/>
      </dsp:txXfrm>
    </dsp:sp>
    <dsp:sp modelId="{5C43D8A1-D560-4315-A872-DA2B4ED56378}">
      <dsp:nvSpPr>
        <dsp:cNvPr id="0" name=""/>
        <dsp:cNvSpPr/>
      </dsp:nvSpPr>
      <dsp:spPr>
        <a:xfrm>
          <a:off x="125397" y="3366530"/>
          <a:ext cx="902268" cy="9022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E9B3B-1D54-406A-B69C-8C179DBD99E2}">
      <dsp:nvSpPr>
        <dsp:cNvPr id="0" name=""/>
        <dsp:cNvSpPr/>
      </dsp:nvSpPr>
      <dsp:spPr>
        <a:xfrm>
          <a:off x="314873" y="3556007"/>
          <a:ext cx="523315" cy="52331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F673C-39B1-44AC-9BB7-70FDD8B923EB}">
      <dsp:nvSpPr>
        <dsp:cNvPr id="0" name=""/>
        <dsp:cNvSpPr/>
      </dsp:nvSpPr>
      <dsp:spPr>
        <a:xfrm>
          <a:off x="1221009" y="3366530"/>
          <a:ext cx="2126776" cy="902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Voice Cloning</a:t>
          </a:r>
        </a:p>
      </dsp:txBody>
      <dsp:txXfrm>
        <a:off x="1221009" y="3366530"/>
        <a:ext cx="2126776" cy="902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960D9-7669-4DAF-8A79-C5D6631EE016}">
      <dsp:nvSpPr>
        <dsp:cNvPr id="0" name=""/>
        <dsp:cNvSpPr/>
      </dsp:nvSpPr>
      <dsp:spPr>
        <a:xfrm>
          <a:off x="0" y="83653"/>
          <a:ext cx="685475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Analysis of new model architectures and comparisons</a:t>
          </a:r>
        </a:p>
      </dsp:txBody>
      <dsp:txXfrm>
        <a:off x="64083" y="147736"/>
        <a:ext cx="6726588" cy="1184574"/>
      </dsp:txXfrm>
    </dsp:sp>
    <dsp:sp modelId="{A3CA6407-AD4D-40DE-8941-E709419B4F5B}">
      <dsp:nvSpPr>
        <dsp:cNvPr id="0" name=""/>
        <dsp:cNvSpPr/>
      </dsp:nvSpPr>
      <dsp:spPr>
        <a:xfrm>
          <a:off x="0" y="1491433"/>
          <a:ext cx="6854754" cy="1312740"/>
        </a:xfrm>
        <a:prstGeom prst="roundRect">
          <a:avLst/>
        </a:prstGeom>
        <a:solidFill>
          <a:schemeClr val="accent2">
            <a:hueOff val="490014"/>
            <a:satOff val="-2097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Engineering methods to manipulate model outcomes</a:t>
          </a:r>
        </a:p>
      </dsp:txBody>
      <dsp:txXfrm>
        <a:off x="64083" y="1555516"/>
        <a:ext cx="6726588" cy="1184574"/>
      </dsp:txXfrm>
    </dsp:sp>
    <dsp:sp modelId="{C8932130-5946-46EC-AF5B-C4BBD0549245}">
      <dsp:nvSpPr>
        <dsp:cNvPr id="0" name=""/>
        <dsp:cNvSpPr/>
      </dsp:nvSpPr>
      <dsp:spPr>
        <a:xfrm>
          <a:off x="0" y="2899213"/>
          <a:ext cx="6854754" cy="1312740"/>
        </a:xfrm>
        <a:prstGeom prst="roundRect">
          <a:avLst/>
        </a:prstGeom>
        <a:solidFill>
          <a:schemeClr val="accent2">
            <a:hueOff val="980028"/>
            <a:satOff val="-4193"/>
            <a:lumOff val="2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Writing and debugging better codes</a:t>
          </a:r>
        </a:p>
      </dsp:txBody>
      <dsp:txXfrm>
        <a:off x="64083" y="2963296"/>
        <a:ext cx="6726588" cy="1184574"/>
      </dsp:txXfrm>
    </dsp:sp>
    <dsp:sp modelId="{5677E5DD-F305-4E5C-B396-C9761AC09B72}">
      <dsp:nvSpPr>
        <dsp:cNvPr id="0" name=""/>
        <dsp:cNvSpPr/>
      </dsp:nvSpPr>
      <dsp:spPr>
        <a:xfrm>
          <a:off x="0" y="4306994"/>
          <a:ext cx="6854754" cy="1312740"/>
        </a:xfrm>
        <a:prstGeom prst="roundRect">
          <a:avLst/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Contributing in github</a:t>
          </a:r>
        </a:p>
      </dsp:txBody>
      <dsp:txXfrm>
        <a:off x="64083" y="4371077"/>
        <a:ext cx="6726588" cy="118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960D9-7669-4DAF-8A79-C5D6631EE016}">
      <dsp:nvSpPr>
        <dsp:cNvPr id="0" name=""/>
        <dsp:cNvSpPr/>
      </dsp:nvSpPr>
      <dsp:spPr>
        <a:xfrm>
          <a:off x="0" y="36943"/>
          <a:ext cx="6854754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Running out of GPU resources</a:t>
          </a:r>
        </a:p>
      </dsp:txBody>
      <dsp:txXfrm>
        <a:off x="87385" y="124328"/>
        <a:ext cx="6679984" cy="1615330"/>
      </dsp:txXfrm>
    </dsp:sp>
    <dsp:sp modelId="{A3CA6407-AD4D-40DE-8941-E709419B4F5B}">
      <dsp:nvSpPr>
        <dsp:cNvPr id="0" name=""/>
        <dsp:cNvSpPr/>
      </dsp:nvSpPr>
      <dsp:spPr>
        <a:xfrm>
          <a:off x="0" y="1956644"/>
          <a:ext cx="6854754" cy="1790100"/>
        </a:xfrm>
        <a:prstGeom prst="roundRect">
          <a:avLst/>
        </a:prstGeom>
        <a:solidFill>
          <a:schemeClr val="accent2">
            <a:hueOff val="735021"/>
            <a:satOff val="-3145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Learning new web framework (Flask)</a:t>
          </a:r>
        </a:p>
      </dsp:txBody>
      <dsp:txXfrm>
        <a:off x="87385" y="2044029"/>
        <a:ext cx="6679984" cy="1615330"/>
      </dsp:txXfrm>
    </dsp:sp>
    <dsp:sp modelId="{C8932130-5946-46EC-AF5B-C4BBD0549245}">
      <dsp:nvSpPr>
        <dsp:cNvPr id="0" name=""/>
        <dsp:cNvSpPr/>
      </dsp:nvSpPr>
      <dsp:spPr>
        <a:xfrm>
          <a:off x="0" y="3876344"/>
          <a:ext cx="6854754" cy="1790100"/>
        </a:xfrm>
        <a:prstGeom prst="roundRect">
          <a:avLst/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Difficulties in using new models</a:t>
          </a:r>
        </a:p>
      </dsp:txBody>
      <dsp:txXfrm>
        <a:off x="87385" y="3963729"/>
        <a:ext cx="6679984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3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1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2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0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3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49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0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9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9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4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33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12/4/23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51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5A3172D-2C54-8D17-2A0F-D325FCE55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0464" r="1" b="1"/>
          <a:stretch/>
        </p:blipFill>
        <p:spPr>
          <a:xfrm>
            <a:off x="-1526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650" y="236341"/>
            <a:ext cx="11021165" cy="5464029"/>
            <a:chOff x="633650" y="236341"/>
            <a:chExt cx="11021165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650" y="651865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568" y="32080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F6458D-908E-160D-1924-2517909F6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897" y="1467464"/>
            <a:ext cx="8636900" cy="1781278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VIDEO TRANSLATION</a:t>
            </a:r>
            <a:br>
              <a:rPr lang="en-US" sz="6600" b="1" dirty="0"/>
            </a:br>
            <a:r>
              <a:rPr lang="en-US" dirty="0">
                <a:solidFill>
                  <a:srgbClr val="FFFFFF"/>
                </a:solidFill>
                <a:cs typeface="Al Bayan Plain" pitchFamily="2" charset="-78"/>
              </a:rPr>
              <a:t>Using Deep Learning</a:t>
            </a:r>
            <a:endParaRPr lang="en-US" dirty="0">
              <a:cs typeface="Al Bayan Plain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3382C-2DCA-B054-98E1-C5345487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896" y="4201736"/>
            <a:ext cx="7063739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+mj-lt"/>
              </a:rPr>
              <a:t>Chirag Bellara</a:t>
            </a:r>
            <a:endParaRPr lang="en-US" dirty="0">
              <a:latin typeface="+mj-lt"/>
              <a:ea typeface="Calibri"/>
              <a:cs typeface="Calibri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+mj-lt"/>
              </a:rPr>
              <a:t>Rohit Ramkumar</a:t>
            </a:r>
            <a:endParaRPr lang="en-US" dirty="0">
              <a:solidFill>
                <a:srgbClr val="FFFFFF"/>
              </a:solidFill>
              <a:latin typeface="+mj-lt"/>
              <a:ea typeface="Calibri"/>
              <a:cs typeface="Calibri"/>
            </a:endParaRPr>
          </a:p>
          <a:p>
            <a:pPr algn="l"/>
            <a:r>
              <a:rPr lang="en-US" dirty="0">
                <a:solidFill>
                  <a:srgbClr val="FFFFFF"/>
                </a:solidFill>
                <a:latin typeface="+mj-lt"/>
                <a:ea typeface="+mn-lt"/>
                <a:cs typeface="+mn-lt"/>
              </a:rPr>
              <a:t>Sai Suraj Matta Veera Venkata</a:t>
            </a:r>
          </a:p>
          <a:p>
            <a:pPr algn="l"/>
            <a:r>
              <a:rPr lang="en-US" dirty="0">
                <a:solidFill>
                  <a:srgbClr val="FFFFFF"/>
                </a:solidFill>
                <a:latin typeface="+mj-lt"/>
                <a:ea typeface="+mn-lt"/>
                <a:cs typeface="+mn-lt"/>
              </a:rPr>
              <a:t>Al Shafayet Haque Silvy</a:t>
            </a:r>
          </a:p>
          <a:p>
            <a:pPr algn="l"/>
            <a:endParaRPr lang="en-US" dirty="0">
              <a:solidFill>
                <a:srgbClr val="FFFFFF"/>
              </a:solidFill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516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6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5D2C3-FD83-0270-713D-5B1E6C18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Future Scope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50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54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8EE-3429-F23D-EFBF-D92D2699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93" y="2745113"/>
            <a:ext cx="3994785" cy="1367772"/>
          </a:xfrm>
        </p:spPr>
        <p:txBody>
          <a:bodyPr/>
          <a:lstStyle/>
          <a:p>
            <a:r>
              <a:rPr lang="en-US"/>
              <a:t>Areas that can be Improved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523B-6DB4-15E0-22E2-49685CAC9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62385" y="1341518"/>
            <a:ext cx="6439122" cy="4174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3200">
                <a:cs typeface="Calibri"/>
              </a:rPr>
              <a:t>Translation for videos with longer duration</a:t>
            </a:r>
          </a:p>
          <a:p>
            <a:pPr marL="342900" indent="-342900">
              <a:buClr>
                <a:srgbClr val="836948"/>
              </a:buClr>
              <a:buChar char="•"/>
            </a:pPr>
            <a:r>
              <a:rPr lang="en-US" sz="3200">
                <a:cs typeface="Calibri"/>
              </a:rPr>
              <a:t>Improve the efficiency of the application</a:t>
            </a:r>
          </a:p>
          <a:p>
            <a:pPr marL="342900" indent="-342900">
              <a:buClr>
                <a:srgbClr val="836948"/>
              </a:buClr>
              <a:buChar char="•"/>
            </a:pPr>
            <a:r>
              <a:rPr lang="en-US" sz="3200">
                <a:cs typeface="Calibri"/>
              </a:rPr>
              <a:t>Add transcripts for the translated language</a:t>
            </a:r>
          </a:p>
          <a:p>
            <a:pPr marL="342900" indent="-342900">
              <a:buClr>
                <a:srgbClr val="836948"/>
              </a:buClr>
              <a:buChar char="•"/>
            </a:pPr>
            <a:r>
              <a:rPr lang="en-US" sz="3200">
                <a:ea typeface="+mn-lt"/>
                <a:cs typeface="+mn-lt"/>
              </a:rPr>
              <a:t>Better audio and video synchronization</a:t>
            </a:r>
          </a:p>
          <a:p>
            <a:pPr marL="342900" indent="-342900">
              <a:buClr>
                <a:srgbClr val="836948"/>
              </a:buClr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42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D92B-E78B-8938-A6C1-9007DF06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72" y="1141502"/>
            <a:ext cx="3398544" cy="1339940"/>
          </a:xfrm>
        </p:spPr>
        <p:txBody>
          <a:bodyPr>
            <a:normAutofit fontScale="90000"/>
          </a:bodyPr>
          <a:lstStyle/>
          <a:p>
            <a:r>
              <a:rPr lang="en-US"/>
              <a:t>Possible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5C81-95EF-D797-C776-FC9D633D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372" y="3062078"/>
            <a:ext cx="4692506" cy="33880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Calibri"/>
              </a:rPr>
              <a:t>Multiple voices with voice cloning</a:t>
            </a:r>
          </a:p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Multiple languages</a:t>
            </a:r>
          </a:p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Accelerated conversion</a:t>
            </a:r>
          </a:p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Our own models with speech rate as a factor.</a:t>
            </a:r>
          </a:p>
          <a:p>
            <a:pPr>
              <a:buClr>
                <a:srgbClr val="836948"/>
              </a:buClr>
            </a:pPr>
            <a:endParaRPr lang="en-US" sz="2800">
              <a:cs typeface="Calibri"/>
            </a:endParaRPr>
          </a:p>
          <a:p>
            <a:pPr>
              <a:buClr>
                <a:srgbClr val="836948"/>
              </a:buClr>
            </a:pPr>
            <a:endParaRPr lang="en-US" sz="280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5231D3-73FA-2B8E-0232-DA1B328D2616}"/>
              </a:ext>
            </a:extLst>
          </p:cNvPr>
          <p:cNvSpPr txBox="1">
            <a:spLocks/>
          </p:cNvSpPr>
          <p:nvPr/>
        </p:nvSpPr>
        <p:spPr>
          <a:xfrm>
            <a:off x="7025642" y="819450"/>
            <a:ext cx="4160545" cy="1627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 cases to be added in future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79A935-DCF6-E0C4-19D6-4F00D384860F}"/>
              </a:ext>
            </a:extLst>
          </p:cNvPr>
          <p:cNvSpPr txBox="1">
            <a:spLocks/>
          </p:cNvSpPr>
          <p:nvPr/>
        </p:nvSpPr>
        <p:spPr>
          <a:xfrm>
            <a:off x="7025640" y="3056327"/>
            <a:ext cx="5023184" cy="3402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Clean UI with different language support</a:t>
            </a:r>
          </a:p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Feedback from users</a:t>
            </a:r>
          </a:p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Multiple conversion in same time</a:t>
            </a:r>
          </a:p>
          <a:p>
            <a:pPr>
              <a:buClr>
                <a:srgbClr val="836948"/>
              </a:buClr>
            </a:pPr>
            <a:r>
              <a:rPr lang="en-US" sz="2800">
                <a:cs typeface="Calibri"/>
              </a:rPr>
              <a:t>Several models to choose from</a:t>
            </a:r>
          </a:p>
          <a:p>
            <a:pPr>
              <a:buClr>
                <a:srgbClr val="836948"/>
              </a:buClr>
            </a:pPr>
            <a:endParaRPr lang="en-US" sz="2800">
              <a:cs typeface="Calibri"/>
            </a:endParaRPr>
          </a:p>
          <a:p>
            <a:pPr>
              <a:buClr>
                <a:srgbClr val="836948"/>
              </a:buClr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09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A79-66BC-72EB-AF93-FC661BB1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A51EE-E158-CBB0-875B-A8AB47D3A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703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CA5DF-47C8-0857-8055-EF778FAD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46" y="596982"/>
            <a:ext cx="9800988" cy="855167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ea typeface="+mj-lt"/>
                <a:cs typeface="+mj-lt"/>
              </a:rPr>
              <a:t>CONTENT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706E-F23F-8E71-41AA-E5EE6A0D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47" y="1839451"/>
            <a:ext cx="8465440" cy="433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800">
                <a:latin typeface="Gill Sans Nova"/>
                <a:cs typeface="Arial"/>
              </a:rPr>
              <a:t>Introduction</a:t>
            </a:r>
            <a:endParaRPr lang="en-US" sz="2800">
              <a:latin typeface="Gill Sans Nova"/>
            </a:endParaRPr>
          </a:p>
          <a:p>
            <a:pPr marL="514350" indent="-514350">
              <a:lnSpc>
                <a:spcPct val="100000"/>
              </a:lnSpc>
              <a:buClr>
                <a:srgbClr val="836948"/>
              </a:buClr>
              <a:buAutoNum type="arabicPeriod"/>
            </a:pPr>
            <a:r>
              <a:rPr lang="en-US" sz="2800">
                <a:latin typeface="Gill Sans Nova"/>
                <a:cs typeface="Arial"/>
              </a:rPr>
              <a:t>Recap</a:t>
            </a:r>
          </a:p>
          <a:p>
            <a:pPr marL="514350" indent="-514350">
              <a:lnSpc>
                <a:spcPct val="100000"/>
              </a:lnSpc>
              <a:buClr>
                <a:srgbClr val="836948"/>
              </a:buClr>
              <a:buAutoNum type="arabicPeriod"/>
            </a:pPr>
            <a:r>
              <a:rPr lang="en-US" sz="2800">
                <a:latin typeface="Gill Sans Nova"/>
                <a:cs typeface="Arial"/>
              </a:rPr>
              <a:t>New Work</a:t>
            </a:r>
          </a:p>
          <a:p>
            <a:pPr marL="514350" indent="-514350">
              <a:lnSpc>
                <a:spcPct val="100000"/>
              </a:lnSpc>
              <a:buClr>
                <a:srgbClr val="836948"/>
              </a:buClr>
              <a:buAutoNum type="arabicPeriod"/>
            </a:pPr>
            <a:r>
              <a:rPr lang="en-US" sz="2800">
                <a:latin typeface="Gill Sans Nova"/>
                <a:cs typeface="Arial"/>
              </a:rPr>
              <a:t>Experience</a:t>
            </a:r>
          </a:p>
          <a:p>
            <a:pPr marL="514350" indent="-514350">
              <a:lnSpc>
                <a:spcPct val="100000"/>
              </a:lnSpc>
              <a:buClr>
                <a:srgbClr val="836948"/>
              </a:buClr>
              <a:buAutoNum type="arabicPeriod"/>
            </a:pPr>
            <a:r>
              <a:rPr lang="en-US" sz="2800">
                <a:latin typeface="Gill Sans Nova"/>
                <a:cs typeface="Arial"/>
              </a:rPr>
              <a:t>Short Comings</a:t>
            </a:r>
          </a:p>
          <a:p>
            <a:pPr marL="514350" indent="-514350">
              <a:lnSpc>
                <a:spcPct val="100000"/>
              </a:lnSpc>
              <a:buClr>
                <a:srgbClr val="836948"/>
              </a:buClr>
              <a:buAutoNum type="arabicPeriod"/>
            </a:pPr>
            <a:r>
              <a:rPr lang="en-US" sz="2800">
                <a:latin typeface="Gill Sans Nova"/>
                <a:cs typeface="Arial"/>
              </a:rPr>
              <a:t>Future Scope</a:t>
            </a: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7054DD7-1317-4003-A755-1AD08999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61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B377-E1CB-6A1F-83E4-024F0837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384365"/>
            <a:ext cx="10659110" cy="1325563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 descr="A diagram of a video processing process&#10;&#10;Description automatically generated">
            <a:extLst>
              <a:ext uri="{FF2B5EF4-FFF2-40B4-BE49-F238E27FC236}">
                <a16:creationId xmlns:a16="http://schemas.microsoft.com/office/drawing/2014/main" id="{96AF3A04-F72E-4901-F91E-9E8621B4C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0" t="3784" r="13048" b="3517"/>
          <a:stretch/>
        </p:blipFill>
        <p:spPr>
          <a:xfrm>
            <a:off x="5201204" y="1709928"/>
            <a:ext cx="6631880" cy="462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6B007-9FA5-9875-AD5C-8BC99396BD9E}"/>
              </a:ext>
            </a:extLst>
          </p:cNvPr>
          <p:cNvSpPr txBox="1"/>
          <p:nvPr/>
        </p:nvSpPr>
        <p:spPr>
          <a:xfrm>
            <a:off x="659218" y="3008634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Video or URL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Video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Audio Extraction.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Speech Recognition.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Machine Translation.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Audio Generation.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Merging of New Audio and Video.</a:t>
            </a:r>
          </a:p>
        </p:txBody>
      </p:sp>
    </p:spTree>
    <p:extLst>
      <p:ext uri="{BB962C8B-B14F-4D97-AF65-F5344CB8AC3E}">
        <p14:creationId xmlns:p14="http://schemas.microsoft.com/office/powerpoint/2010/main" val="2231772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2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E9D82-02B7-A101-9F32-EF07F2C5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598237"/>
            <a:ext cx="10773422" cy="790602"/>
          </a:xfrm>
        </p:spPr>
        <p:txBody>
          <a:bodyPr anchor="t">
            <a:normAutofit/>
          </a:bodyPr>
          <a:lstStyle/>
          <a:p>
            <a:r>
              <a:rPr lang="en-US" sz="4400" b="1"/>
              <a:t>RECAP</a:t>
            </a:r>
          </a:p>
        </p:txBody>
      </p:sp>
      <p:graphicFrame>
        <p:nvGraphicFramePr>
          <p:cNvPr id="282" name="Content Placeholder 278">
            <a:extLst>
              <a:ext uri="{FF2B5EF4-FFF2-40B4-BE49-F238E27FC236}">
                <a16:creationId xmlns:a16="http://schemas.microsoft.com/office/drawing/2014/main" id="{52342027-BC89-E2D9-60D3-82F0602B9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58060"/>
              </p:ext>
            </p:extLst>
          </p:nvPr>
        </p:nvGraphicFramePr>
        <p:xfrm>
          <a:off x="754049" y="1499054"/>
          <a:ext cx="10954077" cy="4457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6" name="Title 1">
            <a:extLst>
              <a:ext uri="{FF2B5EF4-FFF2-40B4-BE49-F238E27FC236}">
                <a16:creationId xmlns:a16="http://schemas.microsoft.com/office/drawing/2014/main" id="{05B91EFC-60E0-E16E-691D-AFD17AB9E37A}"/>
              </a:ext>
            </a:extLst>
          </p:cNvPr>
          <p:cNvSpPr txBox="1">
            <a:spLocks/>
          </p:cNvSpPr>
          <p:nvPr/>
        </p:nvSpPr>
        <p:spPr>
          <a:xfrm>
            <a:off x="734826" y="6101023"/>
            <a:ext cx="1514714" cy="4628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/>
              <a:t>Models Used:</a:t>
            </a:r>
            <a:endParaRPr lang="en-US" sz="1600"/>
          </a:p>
        </p:txBody>
      </p:sp>
      <p:sp>
        <p:nvSpPr>
          <p:cNvPr id="807" name="Title 1">
            <a:extLst>
              <a:ext uri="{FF2B5EF4-FFF2-40B4-BE49-F238E27FC236}">
                <a16:creationId xmlns:a16="http://schemas.microsoft.com/office/drawing/2014/main" id="{9C4083FE-C142-B77D-5C9B-EE7E8AC0D142}"/>
              </a:ext>
            </a:extLst>
          </p:cNvPr>
          <p:cNvSpPr txBox="1">
            <a:spLocks/>
          </p:cNvSpPr>
          <p:nvPr/>
        </p:nvSpPr>
        <p:spPr>
          <a:xfrm>
            <a:off x="2103147" y="6092830"/>
            <a:ext cx="9233037" cy="471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/>
              <a:t>OpenAI Whisper, Google Translate, Azure AI Translator, </a:t>
            </a:r>
            <a:r>
              <a:rPr lang="en-US" sz="1600" err="1"/>
              <a:t>MyMemory</a:t>
            </a:r>
            <a:r>
              <a:rPr lang="en-US" sz="1600"/>
              <a:t>, Bark by </a:t>
            </a:r>
            <a:r>
              <a:rPr lang="en-US" sz="1600" err="1"/>
              <a:t>Suno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90574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446E4-3C42-2C6B-B9CF-E7BCDF79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en-US" sz="4400" b="1">
                <a:ea typeface="+mj-lt"/>
                <a:cs typeface="+mj-lt"/>
              </a:rPr>
              <a:t>Work To-Be-Done After Mid Sem</a:t>
            </a:r>
          </a:p>
        </p:txBody>
      </p:sp>
      <p:grpSp>
        <p:nvGrpSpPr>
          <p:cNvPr id="8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EA518372-5F65-269B-BC61-FECE600D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480712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093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1878-4607-C284-DCE8-1491B285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Work Done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5D210E-8DE0-DD4A-4967-56B89C6C8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462381"/>
              </p:ext>
            </p:extLst>
          </p:nvPr>
        </p:nvGraphicFramePr>
        <p:xfrm>
          <a:off x="777240" y="1825625"/>
          <a:ext cx="106591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48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E4D1-EA37-1813-8379-D51D7470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3994699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Experiences</a:t>
            </a:r>
            <a:br>
              <a:rPr lang="en-US" sz="4400" dirty="0"/>
            </a:br>
            <a:r>
              <a:rPr lang="en-US" sz="2400" dirty="0"/>
              <a:t>The Good and The Bad</a:t>
            </a:r>
            <a:endParaRPr lang="en-US" sz="44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4BE27070-FEBD-077E-7602-C85C1E8AA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53798"/>
              </p:ext>
            </p:extLst>
          </p:nvPr>
        </p:nvGraphicFramePr>
        <p:xfrm>
          <a:off x="4978578" y="693230"/>
          <a:ext cx="6854754" cy="570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728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2663A72-E771-41D4-96AA-28C1B2172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164F59-4B09-4DB4-A99F-97C71DE4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5E4D1-EA37-1813-8379-D51D7470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3994699" cy="515704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Experiences</a:t>
            </a:r>
            <a:br>
              <a:rPr lang="en-US" sz="4400" dirty="0"/>
            </a:br>
            <a:r>
              <a:rPr lang="en-US" sz="2400" dirty="0"/>
              <a:t>The Good and The Bad</a:t>
            </a:r>
            <a:endParaRPr lang="en-US" sz="44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336017-F12B-485C-B5E1-B6971DA0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099" y="238175"/>
            <a:ext cx="6735901" cy="661982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7" name="decorative circles">
            <a:extLst>
              <a:ext uri="{FF2B5EF4-FFF2-40B4-BE49-F238E27FC236}">
                <a16:creationId xmlns:a16="http://schemas.microsoft.com/office/drawing/2014/main" id="{C2C078FA-5775-45CB-A8F3-53B3F1AD2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99808"/>
            <a:ext cx="1668948" cy="6421669"/>
            <a:chOff x="9951383" y="299808"/>
            <a:chExt cx="1668948" cy="64216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4BE27070-FEBD-077E-7602-C85C1E8AA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777510"/>
              </p:ext>
            </p:extLst>
          </p:nvPr>
        </p:nvGraphicFramePr>
        <p:xfrm>
          <a:off x="4978578" y="693230"/>
          <a:ext cx="6854754" cy="570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786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E9A7-5322-3C3D-A41C-73B673A4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Shortcomings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E4F96-949E-DF64-FD94-695430E3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2417" y="1783620"/>
            <a:ext cx="6132343" cy="329075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>
              <a:buChar char="•"/>
            </a:pPr>
            <a:r>
              <a:rPr lang="en-US" sz="3200" dirty="0">
                <a:cs typeface="Calibri"/>
              </a:rPr>
              <a:t>Efficient evaluation of models</a:t>
            </a:r>
          </a:p>
          <a:p>
            <a:pPr marL="342900" indent="-342900">
              <a:buClr>
                <a:srgbClr val="836948"/>
              </a:buClr>
              <a:buChar char="•"/>
            </a:pPr>
            <a:r>
              <a:rPr lang="en-US" sz="3200" dirty="0">
                <a:cs typeface="Calibri"/>
              </a:rPr>
              <a:t>Workflows</a:t>
            </a:r>
          </a:p>
          <a:p>
            <a:pPr marL="342900" indent="-342900">
              <a:buClr>
                <a:srgbClr val="836948"/>
              </a:buClr>
              <a:buChar char="•"/>
            </a:pPr>
            <a:r>
              <a:rPr lang="en-US" sz="3200" dirty="0">
                <a:cs typeface="Calibri"/>
              </a:rPr>
              <a:t>Synchronization is not perfect.</a:t>
            </a:r>
          </a:p>
          <a:p>
            <a:pPr marL="342900" indent="-342900">
              <a:buClr>
                <a:srgbClr val="836948"/>
              </a:buClr>
              <a:buChar char="•"/>
            </a:pPr>
            <a:r>
              <a:rPr lang="en-US" sz="3200" dirty="0">
                <a:cs typeface="Calibri"/>
              </a:rPr>
              <a:t>Translation can be done to English only.</a:t>
            </a:r>
          </a:p>
          <a:p>
            <a:pPr marL="342900" indent="-342900">
              <a:buClr>
                <a:srgbClr val="836948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cs typeface="Calibri"/>
              </a:rPr>
              <a:t>Collaboration with team members</a:t>
            </a:r>
          </a:p>
          <a:p>
            <a:pPr marL="342900" indent="-342900">
              <a:buClr>
                <a:srgbClr val="836948"/>
              </a:buClr>
              <a:buChar char="•"/>
            </a:pPr>
            <a:endParaRPr lang="en-US" sz="3200" dirty="0">
              <a:cs typeface="Calibri"/>
            </a:endParaRPr>
          </a:p>
          <a:p>
            <a:pPr marL="342900" indent="-342900">
              <a:buClr>
                <a:srgbClr val="836948"/>
              </a:buClr>
              <a:buChar char="•"/>
            </a:pP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027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Macintosh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ConfettiVTI</vt:lpstr>
      <vt:lpstr>VIDEO TRANSLATION Using Deep Learning</vt:lpstr>
      <vt:lpstr>CONTENT</vt:lpstr>
      <vt:lpstr>Introduction</vt:lpstr>
      <vt:lpstr>RECAP</vt:lpstr>
      <vt:lpstr>Work To-Be-Done After Mid Sem</vt:lpstr>
      <vt:lpstr>New Work Done</vt:lpstr>
      <vt:lpstr>Experiences The Good and The Bad</vt:lpstr>
      <vt:lpstr>Experiences The Good and The Bad</vt:lpstr>
      <vt:lpstr>Shortcomings</vt:lpstr>
      <vt:lpstr>Future Scope</vt:lpstr>
      <vt:lpstr>Areas that can be Improved</vt:lpstr>
      <vt:lpstr>Possible Extensions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Translation Using Deep Learning</dc:title>
  <dc:creator>Chirag Mahesh Bellara</dc:creator>
  <cp:lastModifiedBy>Chirag Mahesh Bellara</cp:lastModifiedBy>
  <cp:revision>1</cp:revision>
  <dcterms:created xsi:type="dcterms:W3CDTF">2023-12-03T17:28:11Z</dcterms:created>
  <dcterms:modified xsi:type="dcterms:W3CDTF">2023-12-04T16:20:55Z</dcterms:modified>
</cp:coreProperties>
</file>