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5427755" cy="685799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>
            <a:extLst>
              <a:ext uri="{FF2B5EF4-FFF2-40B4-BE49-F238E27FC236}">
                <a16:creationId xmlns:a16="http://schemas.microsoft.com/office/drawing/2014/main" id="{CD525766-BE1A-AAAF-002C-FED00300028D}"/>
              </a:ext>
            </a:extLst>
          </p:cNvPr>
          <p:cNvSpPr txBox="1">
            <a:spLocks/>
          </p:cNvSpPr>
          <p:nvPr/>
        </p:nvSpPr>
        <p:spPr>
          <a:xfrm>
            <a:off x="5616910" y="2400279"/>
            <a:ext cx="5257793" cy="2057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Book-Shop Automation Software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0216599-8634-4666-A3C2-43A3A1D1539C}"/>
              </a:ext>
            </a:extLst>
          </p:cNvPr>
          <p:cNvSpPr txBox="1">
            <a:spLocks/>
          </p:cNvSpPr>
          <p:nvPr/>
        </p:nvSpPr>
        <p:spPr>
          <a:xfrm>
            <a:off x="5616910" y="4540132"/>
            <a:ext cx="3920545" cy="22068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Group 11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Chirag </a:t>
            </a:r>
            <a:r>
              <a:rPr lang="en-US" dirty="0" err="1"/>
              <a:t>Gajana</a:t>
            </a:r>
            <a:r>
              <a:rPr lang="en-US" dirty="0"/>
              <a:t> – 20JE0296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Chirag Gupta – 20JE0297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Srinivas – 20JE0299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Keshav Reddy – 20JE0300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7D78-3F9C-59CC-EB1D-79E935AD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80980-2679-DD2B-D78B-C902BA7B8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72" y="2108200"/>
            <a:ext cx="4036381" cy="3760788"/>
          </a:xfrm>
        </p:spPr>
      </p:pic>
    </p:spTree>
    <p:extLst>
      <p:ext uri="{BB962C8B-B14F-4D97-AF65-F5344CB8AC3E}">
        <p14:creationId xmlns:p14="http://schemas.microsoft.com/office/powerpoint/2010/main" val="351726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8EBD-42F0-05D2-D28C-5B52096B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Sales Clerk and Checkout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A19B9-B189-EAD5-B4AF-B5424A5D9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286" y="2108200"/>
            <a:ext cx="4529753" cy="3760788"/>
          </a:xfrm>
        </p:spPr>
      </p:pic>
    </p:spTree>
    <p:extLst>
      <p:ext uri="{BB962C8B-B14F-4D97-AF65-F5344CB8AC3E}">
        <p14:creationId xmlns:p14="http://schemas.microsoft.com/office/powerpoint/2010/main" val="254800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D75A-6E5C-5131-382C-DDD12AC2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Invoice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F63A9-199D-34FB-506E-245490ED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19" y="2108200"/>
            <a:ext cx="4535687" cy="3760788"/>
          </a:xfrm>
        </p:spPr>
      </p:pic>
    </p:spTree>
    <p:extLst>
      <p:ext uri="{BB962C8B-B14F-4D97-AF65-F5344CB8AC3E}">
        <p14:creationId xmlns:p14="http://schemas.microsoft.com/office/powerpoint/2010/main" val="12700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7267-33AB-FCC6-AAB3-46EBE8F6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EC024-9577-B45B-10AE-484BD8DC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4" y="2108200"/>
            <a:ext cx="4715017" cy="3760788"/>
          </a:xfrm>
        </p:spPr>
      </p:pic>
    </p:spTree>
    <p:extLst>
      <p:ext uri="{BB962C8B-B14F-4D97-AF65-F5344CB8AC3E}">
        <p14:creationId xmlns:p14="http://schemas.microsoft.com/office/powerpoint/2010/main" val="379010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E081-0DE8-1CAA-39A4-B0DF806B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Manager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189E4-7418-4E18-1056-0553B480E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97" y="2108200"/>
            <a:ext cx="4573931" cy="3760788"/>
          </a:xfrm>
        </p:spPr>
      </p:pic>
    </p:spTree>
    <p:extLst>
      <p:ext uri="{BB962C8B-B14F-4D97-AF65-F5344CB8AC3E}">
        <p14:creationId xmlns:p14="http://schemas.microsoft.com/office/powerpoint/2010/main" val="336899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C97-6C70-8C99-CE19-EE1833DA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Owner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5D085-01D3-6B30-51E6-852C23FC5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29" y="2108200"/>
            <a:ext cx="4545868" cy="3760788"/>
          </a:xfrm>
        </p:spPr>
      </p:pic>
    </p:spTree>
    <p:extLst>
      <p:ext uri="{BB962C8B-B14F-4D97-AF65-F5344CB8AC3E}">
        <p14:creationId xmlns:p14="http://schemas.microsoft.com/office/powerpoint/2010/main" val="19472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5B0-1BDC-CA63-0D42-8FB4400F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Employee Window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B6283-257C-69EE-A8F1-B0FE34283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3122453" cy="3760788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2409EEC-C836-C5CA-1373-BA393234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7713" y="2108200"/>
            <a:ext cx="670796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1058" y="1364528"/>
            <a:ext cx="5569850" cy="2223945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For Your Attention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Group - 11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B6C4C-C947-77DC-A322-82F323EB578D}"/>
              </a:ext>
            </a:extLst>
          </p:cNvPr>
          <p:cNvSpPr/>
          <p:nvPr/>
        </p:nvSpPr>
        <p:spPr>
          <a:xfrm>
            <a:off x="3177893" y="1524000"/>
            <a:ext cx="133165" cy="1905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E3C9-418F-A361-069F-B7A4DC33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BBA90-D62D-B926-B757-3644BF024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6" y="2108200"/>
            <a:ext cx="4529753" cy="3760788"/>
          </a:xfrm>
        </p:spPr>
      </p:pic>
    </p:spTree>
    <p:extLst>
      <p:ext uri="{BB962C8B-B14F-4D97-AF65-F5344CB8AC3E}">
        <p14:creationId xmlns:p14="http://schemas.microsoft.com/office/powerpoint/2010/main" val="17921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183D-873D-2DB1-9ED3-CE805F73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 Member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3D537-340F-9DD2-1C20-9350CF9BD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77" y="2108200"/>
            <a:ext cx="4540772" cy="3760788"/>
          </a:xfrm>
        </p:spPr>
      </p:pic>
    </p:spTree>
    <p:extLst>
      <p:ext uri="{BB962C8B-B14F-4D97-AF65-F5344CB8AC3E}">
        <p14:creationId xmlns:p14="http://schemas.microsoft.com/office/powerpoint/2010/main" val="197131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68CB-6AA9-3814-24E4-4E66CFBD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88A0E-7A99-BAC1-5397-B639CF6E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87" y="2108200"/>
            <a:ext cx="4525551" cy="3760788"/>
          </a:xfrm>
        </p:spPr>
      </p:pic>
    </p:spTree>
    <p:extLst>
      <p:ext uri="{BB962C8B-B14F-4D97-AF65-F5344CB8AC3E}">
        <p14:creationId xmlns:p14="http://schemas.microsoft.com/office/powerpoint/2010/main" val="189561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D492-B36A-CA4C-1A5C-CA5C3965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F25E8-E5B5-7186-C97D-00D0F2F91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99" y="2108200"/>
            <a:ext cx="4583327" cy="3760788"/>
          </a:xfrm>
        </p:spPr>
      </p:pic>
    </p:spTree>
    <p:extLst>
      <p:ext uri="{BB962C8B-B14F-4D97-AF65-F5344CB8AC3E}">
        <p14:creationId xmlns:p14="http://schemas.microsoft.com/office/powerpoint/2010/main" val="317816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5869-D7A2-BCCA-8475-11894334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Window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8875C-A06C-5343-9FEC-498EBC8E2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88" y="2108200"/>
            <a:ext cx="4546750" cy="3760788"/>
          </a:xfrm>
        </p:spPr>
      </p:pic>
    </p:spTree>
    <p:extLst>
      <p:ext uri="{BB962C8B-B14F-4D97-AF65-F5344CB8AC3E}">
        <p14:creationId xmlns:p14="http://schemas.microsoft.com/office/powerpoint/2010/main" val="40008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8B82-5263-10E0-52EE-B80EF482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Book Title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B9C775-01C5-C90A-E425-729D1283D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57" y="2108200"/>
            <a:ext cx="4529848" cy="3760788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F29CBBD-5CC7-405A-BCA7-71D5E13E3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0595" y="2110268"/>
            <a:ext cx="4529848" cy="37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6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2AD0-EE05-F4ED-C984-C66527BC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Author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8237E-2C2B-E90C-E770-CCC493A8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87" y="2108200"/>
            <a:ext cx="4544988" cy="376078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12EB9A2-1A8F-3E39-DFC4-A852BF5C6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025" y="2117004"/>
            <a:ext cx="4544988" cy="37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7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D61E-8DBF-55F9-0407-AAFB13F7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Buy Product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2E37F-2896-7B80-EC8D-0E95F63F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34540"/>
            <a:ext cx="3533581" cy="199998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34C511A-BC41-EB7F-1E87-2A91974A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0231" y="4034520"/>
            <a:ext cx="3972231" cy="170307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00C6ED-E897-A8F6-2401-D91546D3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2462" y="2034540"/>
            <a:ext cx="2553218" cy="20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0EFD1A-97BA-6320-26A4-C48479244580}"/>
              </a:ext>
            </a:extLst>
          </p:cNvPr>
          <p:cNvSpPr txBox="1"/>
          <p:nvPr/>
        </p:nvSpPr>
        <p:spPr>
          <a:xfrm>
            <a:off x="1036320" y="3962368"/>
            <a:ext cx="9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- 1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B1BAE-8078-EF2F-8259-A483EF8DF4CF}"/>
              </a:ext>
            </a:extLst>
          </p:cNvPr>
          <p:cNvSpPr txBox="1"/>
          <p:nvPr/>
        </p:nvSpPr>
        <p:spPr>
          <a:xfrm>
            <a:off x="6149296" y="3710739"/>
            <a:ext cx="9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- 2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CCAD3-A9CC-4647-9104-DAE9BD930861}"/>
              </a:ext>
            </a:extLst>
          </p:cNvPr>
          <p:cNvSpPr txBox="1"/>
          <p:nvPr/>
        </p:nvSpPr>
        <p:spPr>
          <a:xfrm>
            <a:off x="10221578" y="4034520"/>
            <a:ext cx="9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- 3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2525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{FFAE5CB2-A218-4EC5-919E-CE58C5C77433}tf56160789_win32</Template>
  <TotalTime>107</TotalTime>
  <Words>74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1_RetrospectVTI</vt:lpstr>
      <vt:lpstr>PowerPoint Presentation</vt:lpstr>
      <vt:lpstr>Main Window</vt:lpstr>
      <vt:lpstr>BAS Member Window</vt:lpstr>
      <vt:lpstr>Login Window</vt:lpstr>
      <vt:lpstr>Customer Window</vt:lpstr>
      <vt:lpstr>Search Window</vt:lpstr>
      <vt:lpstr>Using Book Title</vt:lpstr>
      <vt:lpstr>Using Author Name</vt:lpstr>
      <vt:lpstr>Buy Product</vt:lpstr>
      <vt:lpstr>Cart Window</vt:lpstr>
      <vt:lpstr>Sales Clerk and Checkout Window</vt:lpstr>
      <vt:lpstr>Invoice Window</vt:lpstr>
      <vt:lpstr>Request Window</vt:lpstr>
      <vt:lpstr>Manager Window</vt:lpstr>
      <vt:lpstr>Owner Window</vt:lpstr>
      <vt:lpstr>Employee Window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Gupta</dc:creator>
  <cp:lastModifiedBy>Chirag Gupta</cp:lastModifiedBy>
  <cp:revision>4</cp:revision>
  <dcterms:created xsi:type="dcterms:W3CDTF">2023-04-12T06:58:11Z</dcterms:created>
  <dcterms:modified xsi:type="dcterms:W3CDTF">2023-04-21T05:20:28Z</dcterms:modified>
</cp:coreProperties>
</file>