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0"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1665" y="291465"/>
            <a:ext cx="10949305" cy="861060"/>
          </a:xfrm>
        </p:spPr>
        <p:txBody>
          <a:bodyPr/>
          <a:lstStyle/>
          <a:p>
            <a:pPr algn="ctr"/>
            <a:r>
              <a:rPr lang="en-US" sz="4400" u="sng">
                <a:solidFill>
                  <a:srgbClr val="FF0000"/>
                </a:solidFill>
              </a:rPr>
              <a:t>FOOD DELIVERY SYSTEM</a:t>
            </a:r>
            <a:endParaRPr lang="en-US" sz="4400" u="sng">
              <a:solidFill>
                <a:srgbClr val="FF0000"/>
              </a:solidFill>
            </a:endParaRPr>
          </a:p>
        </p:txBody>
      </p:sp>
      <p:pic>
        <p:nvPicPr>
          <p:cNvPr id="5" name="Picture 4" descr="Picture1"/>
          <p:cNvPicPr>
            <a:picLocks noChangeAspect="1"/>
          </p:cNvPicPr>
          <p:nvPr/>
        </p:nvPicPr>
        <p:blipFill>
          <a:blip r:embed="rId1"/>
          <a:stretch>
            <a:fillRect/>
          </a:stretch>
        </p:blipFill>
        <p:spPr>
          <a:xfrm>
            <a:off x="1402715" y="1383665"/>
            <a:ext cx="9387840" cy="54743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94970"/>
            <a:ext cx="10972800" cy="582613"/>
          </a:xfrm>
        </p:spPr>
        <p:txBody>
          <a:bodyPr/>
          <a:p>
            <a:pPr algn="ctr"/>
            <a:r>
              <a:rPr lang="en-US" dirty="0">
                <a:sym typeface="+mn-ea"/>
              </a:rPr>
              <a:t>DEVELOPER NAME</a:t>
            </a:r>
            <a:endParaRPr lang="en-US"/>
          </a:p>
        </p:txBody>
      </p:sp>
      <p:graphicFrame>
        <p:nvGraphicFramePr>
          <p:cNvPr id="8" name="Table 8"/>
          <p:cNvGraphicFramePr>
            <a:graphicFrameLocks noGrp="1"/>
          </p:cNvGraphicFramePr>
          <p:nvPr>
            <p:ph idx="1"/>
          </p:nvPr>
        </p:nvGraphicFramePr>
        <p:xfrm>
          <a:off x="1684655" y="2355215"/>
          <a:ext cx="8823325" cy="2465070"/>
        </p:xfrm>
        <a:graphic>
          <a:graphicData uri="http://schemas.openxmlformats.org/drawingml/2006/table">
            <a:tbl>
              <a:tblPr firstRow="1" bandRow="1">
                <a:tableStyleId>{5C22544A-7EE6-4342-B048-85BDC9FD1C3A}</a:tableStyleId>
              </a:tblPr>
              <a:tblGrid>
                <a:gridCol w="4411345"/>
                <a:gridCol w="4411980"/>
              </a:tblGrid>
              <a:tr h="687070">
                <a:tc>
                  <a:txBody>
                    <a:bodyPr/>
                    <a:p>
                      <a:pPr algn="ctr"/>
                      <a:r>
                        <a:rPr lang="en-US" sz="2400" b="1" dirty="0"/>
                        <a:t>Name                                                          </a:t>
                      </a:r>
                      <a:endParaRPr lang="en-IN" sz="2400" b="1" dirty="0"/>
                    </a:p>
                  </a:txBody>
                  <a:tcPr/>
                </a:tc>
                <a:tc>
                  <a:txBody>
                    <a:bodyPr/>
                    <a:p>
                      <a:pPr algn="ctr"/>
                      <a:r>
                        <a:rPr lang="en-US" sz="2400" b="1" dirty="0"/>
                        <a:t>Enrollment No</a:t>
                      </a:r>
                      <a:endParaRPr lang="en-IN" sz="2400" b="1" dirty="0"/>
                    </a:p>
                  </a:txBody>
                  <a:tcPr/>
                </a:tc>
              </a:tr>
              <a:tr h="586740">
                <a:tc>
                  <a:txBody>
                    <a:bodyPr/>
                    <a:p>
                      <a:pPr marL="0" marR="0" lvl="0" indent="0" algn="ctr" rtl="0">
                        <a:spcBef>
                          <a:spcPts val="0"/>
                        </a:spcBef>
                        <a:spcAft>
                          <a:spcPts val="0"/>
                        </a:spcAft>
                        <a:buNone/>
                      </a:pPr>
                      <a:r>
                        <a:rPr lang="en-US" sz="2000" b="0" dirty="0">
                          <a:solidFill>
                            <a:schemeClr val="bg2">
                              <a:lumMod val="10000"/>
                            </a:schemeClr>
                          </a:solidFill>
                          <a:latin typeface="+mj-lt"/>
                        </a:rPr>
                        <a:t>Harsh Khokhar</a:t>
                      </a:r>
                      <a:endParaRPr lang="en-US" sz="2000" b="0" dirty="0">
                        <a:solidFill>
                          <a:schemeClr val="bg2">
                            <a:lumMod val="10000"/>
                          </a:schemeClr>
                        </a:solidFill>
                        <a:latin typeface="+mj-lt"/>
                      </a:endParaRPr>
                    </a:p>
                  </a:txBody>
                  <a:tcPr marL="91450" marR="91450" marT="45725" marB="45725"/>
                </a:tc>
                <a:tc>
                  <a:txBody>
                    <a:bodyPr/>
                    <a:p>
                      <a:pPr marL="0" marR="0" lvl="0" indent="0" algn="ctr" rtl="0">
                        <a:spcBef>
                          <a:spcPts val="0"/>
                        </a:spcBef>
                        <a:spcAft>
                          <a:spcPts val="0"/>
                        </a:spcAft>
                        <a:buNone/>
                      </a:pPr>
                      <a:r>
                        <a:rPr lang="en-US" sz="2000" b="0" dirty="0">
                          <a:solidFill>
                            <a:schemeClr val="bg2">
                              <a:lumMod val="10000"/>
                            </a:schemeClr>
                          </a:solidFill>
                          <a:latin typeface="+mj-lt"/>
                        </a:rPr>
                        <a:t>2104030100353</a:t>
                      </a:r>
                      <a:endParaRPr lang="en-US" sz="2000" b="0" dirty="0">
                        <a:solidFill>
                          <a:schemeClr val="bg2">
                            <a:lumMod val="10000"/>
                          </a:schemeClr>
                        </a:solidFill>
                        <a:latin typeface="+mj-lt"/>
                      </a:endParaRPr>
                    </a:p>
                  </a:txBody>
                  <a:tcPr marL="91450" marR="91450" marT="45725" marB="45725"/>
                </a:tc>
              </a:tr>
              <a:tr h="604520">
                <a:tc>
                  <a:txBody>
                    <a:bodyPr/>
                    <a:p>
                      <a:pPr marL="0" marR="0" lvl="0" indent="0" algn="ctr" rtl="0">
                        <a:spcBef>
                          <a:spcPts val="0"/>
                        </a:spcBef>
                        <a:spcAft>
                          <a:spcPts val="0"/>
                        </a:spcAft>
                        <a:buNone/>
                      </a:pPr>
                      <a:r>
                        <a:rPr lang="en-US" sz="2000" b="0" dirty="0">
                          <a:solidFill>
                            <a:schemeClr val="bg2">
                              <a:lumMod val="10000"/>
                            </a:schemeClr>
                          </a:solidFill>
                          <a:latin typeface="+mj-lt"/>
                        </a:rPr>
                        <a:t>Griva Kakadiya</a:t>
                      </a:r>
                      <a:endParaRPr sz="2000" b="0" dirty="0">
                        <a:solidFill>
                          <a:schemeClr val="bg2">
                            <a:lumMod val="10000"/>
                          </a:schemeClr>
                        </a:solidFill>
                        <a:latin typeface="+mj-lt"/>
                      </a:endParaRPr>
                    </a:p>
                  </a:txBody>
                  <a:tcPr marL="91450" marR="91450" marT="45725" marB="45725"/>
                </a:tc>
                <a:tc>
                  <a:txBody>
                    <a:bodyPr/>
                    <a:p>
                      <a:pPr marL="0" marR="0" lvl="0" indent="0" algn="ctr" rtl="0">
                        <a:spcBef>
                          <a:spcPts val="0"/>
                        </a:spcBef>
                        <a:spcAft>
                          <a:spcPts val="0"/>
                        </a:spcAft>
                        <a:buNone/>
                      </a:pPr>
                      <a:r>
                        <a:rPr lang="en-US" sz="2000" dirty="0">
                          <a:solidFill>
                            <a:schemeClr val="bg2">
                              <a:lumMod val="10000"/>
                            </a:schemeClr>
                          </a:solidFill>
                          <a:latin typeface="+mj-lt"/>
                          <a:sym typeface="+mn-ea"/>
                        </a:rPr>
                        <a:t>2104030100320</a:t>
                      </a:r>
                      <a:endParaRPr lang="en-US" sz="2000" b="0" dirty="0">
                        <a:solidFill>
                          <a:schemeClr val="bg2">
                            <a:lumMod val="10000"/>
                          </a:schemeClr>
                        </a:solidFill>
                        <a:latin typeface="+mj-lt"/>
                      </a:endParaRPr>
                    </a:p>
                  </a:txBody>
                  <a:tcPr marL="91450" marR="91450" marT="45725" marB="45725"/>
                </a:tc>
              </a:tr>
              <a:tr h="586740">
                <a:tc>
                  <a:txBody>
                    <a:bodyPr/>
                    <a:p>
                      <a:pPr marL="0" marR="0" lvl="0" indent="0" algn="ctr" rtl="0">
                        <a:spcBef>
                          <a:spcPts val="0"/>
                        </a:spcBef>
                        <a:spcAft>
                          <a:spcPts val="0"/>
                        </a:spcAft>
                        <a:buNone/>
                      </a:pPr>
                      <a:r>
                        <a:rPr lang="en-US" sz="2000" b="0" dirty="0">
                          <a:solidFill>
                            <a:schemeClr val="bg2">
                              <a:lumMod val="10000"/>
                            </a:schemeClr>
                          </a:solidFill>
                          <a:latin typeface="+mj-lt"/>
                        </a:rPr>
                        <a:t>Chirag Koshti</a:t>
                      </a:r>
                      <a:endParaRPr lang="en-US" sz="2000" b="0" dirty="0">
                        <a:solidFill>
                          <a:schemeClr val="bg2">
                            <a:lumMod val="10000"/>
                          </a:schemeClr>
                        </a:solidFill>
                        <a:latin typeface="+mj-lt"/>
                      </a:endParaRPr>
                    </a:p>
                  </a:txBody>
                  <a:tcPr marL="91450" marR="91450" marT="45725" marB="45725"/>
                </a:tc>
                <a:tc>
                  <a:txBody>
                    <a:bodyPr/>
                    <a:p>
                      <a:pPr marL="0" marR="0" lvl="0" indent="0" algn="ctr" rtl="0">
                        <a:spcBef>
                          <a:spcPts val="0"/>
                        </a:spcBef>
                        <a:spcAft>
                          <a:spcPts val="0"/>
                        </a:spcAft>
                        <a:buNone/>
                      </a:pPr>
                      <a:r>
                        <a:rPr lang="en-US" sz="2000" dirty="0">
                          <a:solidFill>
                            <a:schemeClr val="bg2">
                              <a:lumMod val="10000"/>
                            </a:schemeClr>
                          </a:solidFill>
                          <a:latin typeface="+mj-lt"/>
                          <a:sym typeface="+mn-ea"/>
                        </a:rPr>
                        <a:t>2104030100366</a:t>
                      </a:r>
                      <a:endParaRPr sz="2000" b="0" dirty="0">
                        <a:solidFill>
                          <a:schemeClr val="bg2">
                            <a:lumMod val="10000"/>
                          </a:schemeClr>
                        </a:solidFill>
                        <a:latin typeface="+mj-lt"/>
                      </a:endParaRPr>
                    </a:p>
                  </a:txBody>
                  <a:tcPr marL="91450" marR="91450" marT="45725" marB="45725"/>
                </a:tc>
              </a:tr>
            </a:tbl>
          </a:graphicData>
        </a:graphic>
      </p:graphicFrame>
      <p:sp>
        <p:nvSpPr>
          <p:cNvPr id="5" name="Text Box 4"/>
          <p:cNvSpPr txBox="1"/>
          <p:nvPr/>
        </p:nvSpPr>
        <p:spPr>
          <a:xfrm>
            <a:off x="8371205" y="682625"/>
            <a:ext cx="4064000" cy="368300"/>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361315"/>
            <a:ext cx="10972800" cy="582613"/>
          </a:xfrm>
        </p:spPr>
        <p:txBody>
          <a:bodyPr/>
          <a:p>
            <a:pPr algn="ctr"/>
            <a:r>
              <a:rPr lang="en-US"/>
              <a:t>OBJECTIVE</a:t>
            </a:r>
            <a:endParaRPr lang="en-US"/>
          </a:p>
        </p:txBody>
      </p:sp>
      <p:sp>
        <p:nvSpPr>
          <p:cNvPr id="5" name="Content Placeholder 4"/>
          <p:cNvSpPr>
            <a:spLocks noGrp="1"/>
          </p:cNvSpPr>
          <p:nvPr>
            <p:ph idx="1"/>
          </p:nvPr>
        </p:nvSpPr>
        <p:spPr>
          <a:xfrm>
            <a:off x="609600" y="1276985"/>
            <a:ext cx="10972800" cy="4953000"/>
          </a:xfrm>
        </p:spPr>
        <p:txBody>
          <a:bodyPr/>
          <a:p>
            <a:pPr>
              <a:lnSpc>
                <a:spcPct val="120000"/>
              </a:lnSpc>
              <a:buFont typeface="Wingdings" panose="05000000000000000000" charset="0"/>
              <a:buChar char="Ø"/>
            </a:pPr>
            <a:r>
              <a:rPr lang="en-US" sz="2800"/>
              <a:t> Easy to food order</a:t>
            </a:r>
            <a:endParaRPr lang="en-US" sz="2800"/>
          </a:p>
          <a:p>
            <a:pPr>
              <a:lnSpc>
                <a:spcPct val="120000"/>
              </a:lnSpc>
              <a:buFont typeface="Wingdings" panose="05000000000000000000" charset="0"/>
              <a:buChar char="Ø"/>
            </a:pPr>
            <a:r>
              <a:rPr lang="en-US" sz="2800"/>
              <a:t> Customize food</a:t>
            </a:r>
            <a:endParaRPr lang="en-US" sz="2800"/>
          </a:p>
          <a:p>
            <a:pPr>
              <a:lnSpc>
                <a:spcPct val="120000"/>
              </a:lnSpc>
              <a:buFont typeface="Wingdings" panose="05000000000000000000" charset="0"/>
              <a:buChar char="Ø"/>
            </a:pPr>
            <a:r>
              <a:rPr lang="en-US" sz="2800"/>
              <a:t> View all reports</a:t>
            </a:r>
            <a:endParaRPr lang="en-US" sz="2800"/>
          </a:p>
          <a:p>
            <a:pPr>
              <a:lnSpc>
                <a:spcPct val="120000"/>
              </a:lnSpc>
              <a:buFont typeface="Wingdings" panose="05000000000000000000" charset="0"/>
              <a:buChar char="Ø"/>
            </a:pPr>
            <a:r>
              <a:rPr lang="en-US" sz="2800"/>
              <a:t> Safe and Easy payment</a:t>
            </a:r>
            <a:endParaRPr lang="en-US" sz="2800"/>
          </a:p>
          <a:p>
            <a:pPr>
              <a:lnSpc>
                <a:spcPct val="120000"/>
              </a:lnSpc>
              <a:buFont typeface="Wingdings" panose="05000000000000000000" charset="0"/>
              <a:buChar char="Ø"/>
            </a:pPr>
            <a:r>
              <a:rPr lang="en-US" sz="2800"/>
              <a:t> Delivery food order</a:t>
            </a:r>
            <a:endParaRPr lang="en-US" sz="2800"/>
          </a:p>
          <a:p>
            <a:pPr>
              <a:buFont typeface="Wingdings" panose="05000000000000000000" charset="0"/>
              <a:buChar char="Ø"/>
            </a:pP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27025"/>
            <a:ext cx="10972800" cy="582613"/>
          </a:xfrm>
        </p:spPr>
        <p:txBody>
          <a:bodyPr/>
          <a:p>
            <a:pPr algn="ctr"/>
            <a:r>
              <a:rPr lang="en-US"/>
              <a:t>PURPOSE</a:t>
            </a:r>
            <a:endParaRPr lang="en-US"/>
          </a:p>
        </p:txBody>
      </p:sp>
      <p:sp>
        <p:nvSpPr>
          <p:cNvPr id="3" name="Content Placeholder 2"/>
          <p:cNvSpPr>
            <a:spLocks noGrp="1"/>
          </p:cNvSpPr>
          <p:nvPr>
            <p:ph idx="1"/>
          </p:nvPr>
        </p:nvSpPr>
        <p:spPr>
          <a:xfrm>
            <a:off x="609600" y="1294130"/>
            <a:ext cx="10972800" cy="4953000"/>
          </a:xfrm>
        </p:spPr>
        <p:txBody>
          <a:bodyPr/>
          <a:p>
            <a:pPr algn="just">
              <a:lnSpc>
                <a:spcPct val="120000"/>
              </a:lnSpc>
              <a:buFont typeface="Wingdings" panose="05000000000000000000" charset="0"/>
              <a:buChar char="Ø"/>
            </a:pPr>
            <a:r>
              <a:rPr lang="en-US" sz="2800"/>
              <a:t>The purpose of the system is customer can view menu list according to the time of delivery he desires and reserve meal for that specific time, and at the management side the staff is allowed to edit information regarding menu list, price, assigning cook, maintain information regarding the orders placed, etc. The customer can reserve the table earlier for future and book the order what he desires.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SYSTEM REQUIREMENT</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 </a:t>
            </a:r>
            <a:r>
              <a:rPr lang="en-US" sz="2800"/>
              <a:t>HARDWARE &amp; SOFTWARE REQUIREMENTS :-</a:t>
            </a:r>
            <a:endParaRPr lang="en-US" sz="2800"/>
          </a:p>
          <a:p>
            <a:pPr>
              <a:buFont typeface="Wingdings" panose="05000000000000000000" charset="0"/>
              <a:buChar char="Ø"/>
            </a:pPr>
            <a:endParaRPr lang="en-US" sz="2800"/>
          </a:p>
          <a:p>
            <a:pPr>
              <a:buFont typeface="Wingdings" panose="05000000000000000000" charset="0"/>
              <a:buChar char="§"/>
            </a:pPr>
            <a:r>
              <a:rPr lang="en-US" sz="2400"/>
              <a:t> Hardware :</a:t>
            </a:r>
            <a:endParaRPr lang="en-US" sz="2400"/>
          </a:p>
          <a:p>
            <a:pPr marL="457200" indent="-457200">
              <a:buFont typeface="Wingdings" panose="05000000000000000000" charset="0"/>
              <a:buAutoNum type="arabicPeriod"/>
            </a:pPr>
            <a:r>
              <a:rPr lang="en-US" sz="2000"/>
              <a:t> RAM : 2 GB or Higher</a:t>
            </a:r>
            <a:endParaRPr lang="en-US" sz="2000"/>
          </a:p>
          <a:p>
            <a:pPr marL="457200" indent="-457200">
              <a:buFont typeface="Wingdings" panose="05000000000000000000" charset="0"/>
              <a:buAutoNum type="arabicPeriod"/>
            </a:pPr>
            <a:r>
              <a:rPr lang="en-US" sz="2000"/>
              <a:t> Hard Disk : 320 GB</a:t>
            </a:r>
            <a:endParaRPr lang="en-US" sz="2000"/>
          </a:p>
          <a:p>
            <a:pPr marL="457200" indent="-457200">
              <a:buFont typeface="Wingdings" panose="05000000000000000000" charset="0"/>
              <a:buAutoNum type="arabicPeriod"/>
            </a:pPr>
            <a:endParaRPr lang="en-US" sz="2400"/>
          </a:p>
          <a:p>
            <a:pPr>
              <a:buFont typeface="Wingdings" panose="05000000000000000000" charset="0"/>
              <a:buChar char="§"/>
            </a:pPr>
            <a:r>
              <a:rPr lang="en-US" sz="2400"/>
              <a:t> SOFTWARE :</a:t>
            </a:r>
            <a:endParaRPr lang="en-US" sz="2400"/>
          </a:p>
          <a:p>
            <a:pPr marL="457200" indent="-457200">
              <a:buFont typeface="+mj-lt"/>
              <a:buAutoNum type="arabicPeriod"/>
            </a:pPr>
            <a:r>
              <a:rPr lang="en-US" sz="2000"/>
              <a:t>Tools : Sublime Text Editor</a:t>
            </a:r>
            <a:endParaRPr lang="en-US" sz="2000"/>
          </a:p>
          <a:p>
            <a:pPr marL="457200" indent="-457200">
              <a:buFont typeface="+mj-lt"/>
              <a:buAutoNum type="arabicPeriod"/>
            </a:pPr>
            <a:r>
              <a:rPr lang="en-US" sz="2000"/>
              <a:t>Server : XAMPP SERVER (Open source)</a:t>
            </a:r>
            <a:endParaRPr lang="en-US" sz="2000"/>
          </a:p>
          <a:p>
            <a:pPr marL="457200" indent="-457200">
              <a:buFont typeface="+mj-lt"/>
              <a:buAutoNum type="arabicPeriod"/>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SYSTEM REQUIREMENT</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sz="2400"/>
              <a:t> Front End :</a:t>
            </a:r>
            <a:endParaRPr lang="en-US" sz="2400"/>
          </a:p>
          <a:p>
            <a:pPr marL="457200" indent="-457200">
              <a:buFont typeface="Wingdings" panose="05000000000000000000" charset="0"/>
              <a:buAutoNum type="arabicPeriod"/>
            </a:pPr>
            <a:endParaRPr lang="en-US" sz="2000"/>
          </a:p>
          <a:p>
            <a:pPr marL="457200" indent="-457200">
              <a:buFont typeface="Wingdings" panose="05000000000000000000" charset="0"/>
              <a:buAutoNum type="arabicPeriod"/>
            </a:pPr>
            <a:r>
              <a:rPr lang="en-US" sz="2000"/>
              <a:t>HTML , CSS , JAVA SCRIPT , BOOTSTRAP</a:t>
            </a:r>
            <a:endParaRPr lang="en-US" sz="2000"/>
          </a:p>
          <a:p>
            <a:pPr marL="457200" indent="-457200">
              <a:buFont typeface="Wingdings" panose="05000000000000000000" charset="0"/>
              <a:buAutoNum type="arabicPeriod"/>
            </a:pPr>
            <a:endParaRPr lang="en-US" sz="2400"/>
          </a:p>
          <a:p>
            <a:pPr>
              <a:buFont typeface="Wingdings" panose="05000000000000000000" charset="0"/>
              <a:buChar char="§"/>
            </a:pPr>
            <a:r>
              <a:rPr lang="en-US" sz="2400"/>
              <a:t>Back End :</a:t>
            </a:r>
            <a:endParaRPr lang="en-US" sz="2400"/>
          </a:p>
          <a:p>
            <a:pPr>
              <a:buFont typeface="Wingdings" panose="05000000000000000000" charset="0"/>
              <a:buChar char="§"/>
            </a:pPr>
            <a:endParaRPr lang="en-US" sz="2400"/>
          </a:p>
          <a:p>
            <a:pPr marL="457200" indent="-457200">
              <a:buFont typeface="+mj-lt"/>
              <a:buAutoNum type="arabicPeriod"/>
            </a:pPr>
            <a:r>
              <a:rPr lang="en-US" sz="2000"/>
              <a:t>Technology : PHP</a:t>
            </a:r>
            <a:endParaRPr lang="en-US" sz="2000"/>
          </a:p>
          <a:p>
            <a:pPr marL="457200" indent="-457200">
              <a:buFont typeface="+mj-lt"/>
              <a:buAutoNum type="arabicPeriod"/>
            </a:pPr>
            <a:r>
              <a:rPr lang="en-US" sz="2000"/>
              <a:t>Database : MYSQL</a:t>
            </a:r>
            <a:endParaRPr lang="en-US" sz="2000"/>
          </a:p>
          <a:p>
            <a:pPr>
              <a:buFont typeface="Wingdings" panose="05000000000000000000" charset="0"/>
              <a:buChar char="§"/>
            </a:pP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nvSpPr>
        <p:spPr>
          <a:xfrm>
            <a:off x="609600" y="584835"/>
            <a:ext cx="10603865" cy="363791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p>
          <a:p>
            <a:pPr algn="ctr"/>
            <a:endParaRPr lang="en-US"/>
          </a:p>
          <a:p>
            <a:pPr marL="0" indent="0" algn="ctr">
              <a:buNone/>
            </a:pPr>
            <a:endParaRPr lang="en-US"/>
          </a:p>
          <a:p>
            <a:pPr marL="0" indent="0" algn="ctr">
              <a:buNone/>
            </a:pPr>
            <a:r>
              <a:rPr lang="en-US" sz="9600">
                <a:latin typeface="Adobe Garamond Pro Bold" charset="0"/>
                <a:cs typeface="Adobe Garamond Pro Bold" charset="0"/>
              </a:rPr>
              <a:t>Thank You</a:t>
            </a:r>
            <a:endParaRPr lang="en-US" sz="9600">
              <a:latin typeface="Adobe Garamond Pro Bold" charset="0"/>
              <a:cs typeface="Adobe Garamond Pro Bold"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992</Words>
  <Application>WPS Presentation</Application>
  <PresentationFormat>Widescreen</PresentationFormat>
  <Paragraphs>62</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Wingdings</vt:lpstr>
      <vt:lpstr>Microsoft YaHei</vt:lpstr>
      <vt:lpstr>Arial Unicode MS</vt:lpstr>
      <vt:lpstr>Calibri</vt:lpstr>
      <vt:lpstr>Adobe Garamond Pro Bold</vt:lpstr>
      <vt:lpstr>Garamond</vt:lpstr>
      <vt:lpstr>Gear Drives</vt:lpstr>
      <vt:lpstr>PowerPoint 演示文稿</vt:lpstr>
      <vt:lpstr>DEVELOPER NAME</vt:lpstr>
      <vt:lpstr>OBJECTIVE</vt:lpstr>
      <vt:lpstr>PURPOSE</vt:lpstr>
      <vt:lpstr>SYSTEM REQUIREMENT</vt:lpstr>
      <vt:lpstr>SYSTEM REQUIREMENT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Thakkar Darshan</cp:lastModifiedBy>
  <cp:revision>4</cp:revision>
  <dcterms:created xsi:type="dcterms:W3CDTF">2023-10-02T05:35:00Z</dcterms:created>
  <dcterms:modified xsi:type="dcterms:W3CDTF">2023-10-02T07:45:02Z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715D160138734C9EAE99DAC327D03927_11</vt:lpwstr>
  </property>
  <property fmtid="{D5CDD505-2E9C-101B-9397-08002B2CF9AE}" pid="3" name="KSOProductBuildVer">
    <vt:lpwstr>1033-12.2.0.13215</vt:lpwstr>
  </property>
</Properties>
</file>