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621030" y="291465"/>
            <a:ext cx="10949305" cy="8610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>
                <a:solidFill>
                  <a:srgbClr val="FF0000"/>
                </a:solidFill>
              </a:rPr>
              <a:t>FOOD DELIVERY SYSTEM</a:t>
            </a:r>
            <a:endParaRPr lang="en-US" sz="4400" u="sng">
              <a:solidFill>
                <a:srgbClr val="FF0000"/>
              </a:solidFill>
            </a:endParaRPr>
          </a:p>
        </p:txBody>
      </p:sp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383665"/>
            <a:ext cx="9387840" cy="547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/>
              <a:t>8. ORDERS_PRODUCT_DETAILS :-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001520"/>
          <a:ext cx="84632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820"/>
                <a:gridCol w="2115820"/>
                <a:gridCol w="2115820"/>
                <a:gridCol w="21158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Foodname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51160" cy="49530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 ER-DIAGRAM :-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65" y="2005330"/>
            <a:ext cx="5810250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DIAGRMS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 SEQUENCE DIAGRAM :-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800"/>
              <a:t>1. Manager :- </a:t>
            </a:r>
            <a:endParaRPr lang="en-US" sz="28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40225" y="1720215"/>
            <a:ext cx="43414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2. Customer :-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28465" y="1174750"/>
            <a:ext cx="45123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3. Delivery boy :-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98595" y="1174750"/>
            <a:ext cx="4364355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LAYOUT</a:t>
            </a:r>
            <a:endParaRPr lang="en-US"/>
          </a:p>
        </p:txBody>
      </p:sp>
      <p:pic>
        <p:nvPicPr>
          <p:cNvPr id="9" name="Content Placeholder 8" descr="Home-Tummy-Fill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215" y="1174750"/>
            <a:ext cx="3512185" cy="4953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09600" y="14331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Home Page :-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208405" y="2263775"/>
            <a:ext cx="5486400" cy="407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Provide a brief overview of the purpose of the home page.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Explain that it serves as the entry point for users into the food delivery system.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LAYOUT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9600" y="14331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Login Page :-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208405" y="2263775"/>
            <a:ext cx="5486400" cy="407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Provide a brief overview of the purpose of the login page.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Explain that it serves as the entry point for registered users to access their accounts.</a:t>
            </a:r>
            <a:endParaRPr lang="en-US" sz="2400"/>
          </a:p>
        </p:txBody>
      </p:sp>
      <p:pic>
        <p:nvPicPr>
          <p:cNvPr id="6" name="Content Placeholder 5" descr="Guest-Login-Tummy-Fill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6750" y="1182370"/>
            <a:ext cx="45656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LAYOUT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4331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Registration Page :-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208405" y="2263775"/>
            <a:ext cx="5486400" cy="407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Provide a brief overview of the purpose of the registration page.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Explain that it allows new users to create accounts and access the food delivery system.</a:t>
            </a:r>
            <a:endParaRPr lang="en-US" sz="2400"/>
          </a:p>
        </p:txBody>
      </p:sp>
      <p:pic>
        <p:nvPicPr>
          <p:cNvPr id="5" name="Content Placeholder 4" descr="Guest-Signup-Tummy-Fill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4805" y="1390015"/>
            <a:ext cx="4887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LAYOUT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43319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Food Order Cart Page :-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208405" y="2263775"/>
            <a:ext cx="5486400" cy="407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Provide a brief overview of the purpose of the cart page.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Explain that it allows users to review and modify the items they've added to their order before completing the checkout process.</a:t>
            </a:r>
            <a:endParaRPr lang="en-US" sz="2400"/>
          </a:p>
        </p:txBody>
      </p:sp>
      <p:pic>
        <p:nvPicPr>
          <p:cNvPr id="5" name="Content Placeholder 4" descr="Cart-Tummy-Fill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6410" y="1174750"/>
            <a:ext cx="4745990" cy="3342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84835"/>
            <a:ext cx="10603865" cy="3637915"/>
          </a:xfrm>
        </p:spPr>
        <p:txBody>
          <a:bodyPr/>
          <a:p>
            <a:pPr algn="ctr"/>
            <a:endParaRPr lang="en-US"/>
          </a:p>
          <a:p>
            <a:pPr algn="ctr"/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9600">
                <a:latin typeface="Adobe Garamond Pro Bold" charset="0"/>
                <a:cs typeface="Adobe Garamond Pro Bold" charset="0"/>
              </a:rPr>
              <a:t>Thank You</a:t>
            </a:r>
            <a:endParaRPr lang="en-US" sz="9600">
              <a:latin typeface="Adobe Garamond Pro Bold" charset="0"/>
              <a:cs typeface="Adobe Garamond Pro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70" y="441325"/>
            <a:ext cx="10972800" cy="582613"/>
          </a:xfrm>
        </p:spPr>
        <p:txBody>
          <a:bodyPr/>
          <a:p>
            <a:pPr algn="ctr"/>
            <a:r>
              <a:rPr lang="en-US" dirty="0">
                <a:sym typeface="+mn-ea"/>
              </a:rPr>
              <a:t>DEVELOPER NAME</a:t>
            </a:r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</p:nvPr>
        </p:nvGraphicFramePr>
        <p:xfrm>
          <a:off x="609600" y="2428875"/>
          <a:ext cx="10974070" cy="246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035"/>
                <a:gridCol w="5487035"/>
              </a:tblGrid>
              <a:tr h="687070">
                <a:tc>
                  <a:txBody>
                    <a:bodyPr/>
                    <a:p>
                      <a:pPr algn="ctr"/>
                      <a:r>
                        <a:rPr lang="en-US" sz="2400" b="1" dirty="0"/>
                        <a:t>Name                                                         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2400" b="1" dirty="0"/>
                        <a:t>Enrollment No</a:t>
                      </a:r>
                      <a:endParaRPr lang="en-IN" sz="2400" b="1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Harsh Khokhar</a:t>
                      </a:r>
                      <a:endParaRPr 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2104030100353</a:t>
                      </a:r>
                      <a:endParaRPr 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</a:tr>
              <a:tr h="604520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Griva Kakadiya</a:t>
                      </a:r>
                      <a:endParaRPr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  <a:sym typeface="+mn-ea"/>
                        </a:rPr>
                        <a:t>2104030100320</a:t>
                      </a:r>
                      <a:endParaRPr 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</a:tr>
              <a:tr h="586740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Chirag Koshti</a:t>
                      </a:r>
                      <a:endParaRPr 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  <a:sym typeface="+mn-ea"/>
                        </a:rPr>
                        <a:t>2104030100366</a:t>
                      </a:r>
                      <a:endParaRPr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DATABASE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Customer :-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476500"/>
          <a:ext cx="85318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 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CONTRAINT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fullname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contact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9880"/>
            <a:ext cx="10972800" cy="582613"/>
          </a:xfrm>
        </p:spPr>
        <p:txBody>
          <a:bodyPr/>
          <a:p>
            <a:pPr algn="ctr"/>
            <a:r>
              <a:rPr lang="en-US">
                <a:sym typeface="+mn-ea"/>
              </a:rPr>
              <a:t>DATABASE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2. CONTACT :-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286000"/>
          <a:ext cx="853186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mobile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subject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message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DATABASE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3. FOOD : 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12725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Images_path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Options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4. MANAGER :-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095500"/>
          <a:ext cx="85318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54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Fullname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500">
        <p:sndAc>
          <p:stSnd loop="1">
            <p:snd r:embed="rId1" name="type.wav"/>
          </p:stSnd>
        </p:sndAc>
      </p:transition>
    </mc:Choice>
    <mc:Fallback>
      <p:transition spd="slow">
        <p:sndAc>
          <p:stSnd loop="1">
            <p:snd r:embed="rId1" name="typ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5. ORDERS :-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001520"/>
          <a:ext cx="84632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820"/>
                <a:gridCol w="2115820"/>
                <a:gridCol w="2115820"/>
                <a:gridCol w="21158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Foodname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Order_time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6. RESTAURANTS :-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095500"/>
          <a:ext cx="85318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Name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Contact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 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DICTIONARY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7. DELIVERY BOY :-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327910"/>
          <a:ext cx="853376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FIELD 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CONTARINT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Username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Mobile_no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R_ID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Fullname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Email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VARCHAR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Presentation</Application>
  <PresentationFormat>Widescreen</PresentationFormat>
  <Paragraphs>662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Adobe Garamond Pro Bold</vt:lpstr>
      <vt:lpstr>Garamond</vt:lpstr>
      <vt:lpstr>Microsoft YaHei</vt:lpstr>
      <vt:lpstr>Arial Unicode MS</vt:lpstr>
      <vt:lpstr>Calibri</vt:lpstr>
      <vt:lpstr>Gear Drives</vt:lpstr>
      <vt:lpstr>PowerPoint 演示文稿</vt:lpstr>
      <vt:lpstr>DEVELOPER NAME</vt:lpstr>
      <vt:lpstr>DATABASE DICTIONARY</vt:lpstr>
      <vt:lpstr>DATABASE DICTIONARY</vt:lpstr>
      <vt:lpstr>DATABASE DICTIONARY</vt:lpstr>
      <vt:lpstr>DATA DICTIONARY</vt:lpstr>
      <vt:lpstr>DATA DICTIONARY</vt:lpstr>
      <vt:lpstr>DATA DICTIONARY</vt:lpstr>
      <vt:lpstr>DATA DICTIONARY</vt:lpstr>
      <vt:lpstr>DATA DICTIONARY</vt:lpstr>
      <vt:lpstr>DIAGRAMS</vt:lpstr>
      <vt:lpstr>DIAGRMS</vt:lpstr>
      <vt:lpstr>DIAGRAMS</vt:lpstr>
      <vt:lpstr>DIAGRAMS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angel</cp:lastModifiedBy>
  <cp:revision>6</cp:revision>
  <dcterms:created xsi:type="dcterms:W3CDTF">2023-10-02T06:23:00Z</dcterms:created>
  <dcterms:modified xsi:type="dcterms:W3CDTF">2023-10-06T16:24:42Z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AA500C788D3D4962AB3E25912488FD8D_11</vt:lpwstr>
  </property>
  <property fmtid="{D5CDD505-2E9C-101B-9397-08002B2CF9AE}" pid="3" name="KSOProductBuildVer">
    <vt:lpwstr>1033-12.2.0.13215</vt:lpwstr>
  </property>
</Properties>
</file>