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7" r:id="rId5"/>
    <p:sldId id="269" r:id="rId6"/>
    <p:sldId id="259" r:id="rId7"/>
    <p:sldId id="274" r:id="rId8"/>
    <p:sldId id="264" r:id="rId9"/>
    <p:sldId id="278" r:id="rId10"/>
    <p:sldId id="275" r:id="rId11"/>
    <p:sldId id="280" r:id="rId12"/>
    <p:sldId id="279" r:id="rId13"/>
    <p:sldId id="283" r:id="rId14"/>
    <p:sldId id="276" r:id="rId15"/>
    <p:sldId id="285" r:id="rId16"/>
    <p:sldId id="288" r:id="rId17"/>
    <p:sldId id="289" r:id="rId18"/>
    <p:sldId id="270" r:id="rId19"/>
    <p:sldId id="290"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09C4C-5801-44B9-889F-4991093FB276}" v="37" dt="2022-12-07T14:27:16.122"/>
    <p1510:client id="{3A8073FC-3864-46FB-A3D3-C84D340CE7B6}" v="243" dt="2022-12-07T08:05:27.240"/>
    <p1510:client id="{40FC049E-DBEB-496C-B576-A17A88850A04}" v="12" dt="2022-12-07T08:30:42.658"/>
    <p1510:client id="{5086A22F-0596-4B4F-BFFC-8E6DA49E18E0}" v="31" dt="2022-12-07T04:03:10.090"/>
    <p1510:client id="{52E9CCC9-6F77-4911-9587-AC5441AAF792}" v="334" dt="2022-12-07T07:00:16.838"/>
    <p1510:client id="{7DAD7498-8BBB-4C47-967A-299CE8F16A69}" v="2316" dt="2022-12-07T07:40:16.993"/>
    <p1510:client id="{9E7D11B5-CEE1-478E-A3F3-77430F3E4BDC}" v="3" dt="2022-12-07T14:39:10.207"/>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26CDCA-F486-43D4-9014-AE0BDA8F3E52}" type="doc">
      <dgm:prSet loTypeId="urn:microsoft.com/office/officeart/2005/8/layout/hList6" loCatId="list" qsTypeId="urn:microsoft.com/office/officeart/2005/8/quickstyle/simple5" qsCatId="simple" csTypeId="urn:microsoft.com/office/officeart/2005/8/colors/colorful3" csCatId="colorful" phldr="1"/>
      <dgm:spPr/>
      <dgm:t>
        <a:bodyPr/>
        <a:lstStyle/>
        <a:p>
          <a:endParaRPr lang="en-US"/>
        </a:p>
      </dgm:t>
    </dgm:pt>
    <dgm:pt modelId="{BC192AA4-E2B6-4F2A-BD2B-257FF726E962}">
      <dgm:prSet phldrT="[Text]" phldr="0" custT="1"/>
      <dgm:spPr/>
      <dgm:t>
        <a:bodyPr/>
        <a:lstStyle/>
        <a:p>
          <a:pPr rtl="0"/>
          <a:r>
            <a:rPr lang="en-US" sz="1700">
              <a:latin typeface="Palatino Linotype"/>
            </a:rPr>
            <a:t>User books a slot on the mobile application, also the type of washing required for their clothes</a:t>
          </a:r>
        </a:p>
      </dgm:t>
    </dgm:pt>
    <dgm:pt modelId="{5D0257E2-AE16-4146-B8C6-CAAA2C9A4F04}" type="parTrans" cxnId="{F3C1F50F-4A21-42FB-B90A-881D11EDB849}">
      <dgm:prSet/>
      <dgm:spPr/>
      <dgm:t>
        <a:bodyPr/>
        <a:lstStyle/>
        <a:p>
          <a:endParaRPr lang="en-US"/>
        </a:p>
      </dgm:t>
    </dgm:pt>
    <dgm:pt modelId="{42F04CE6-8A0D-4FFF-93DD-83010BC7AC21}" type="sibTrans" cxnId="{F3C1F50F-4A21-42FB-B90A-881D11EDB849}">
      <dgm:prSet/>
      <dgm:spPr/>
      <dgm:t>
        <a:bodyPr/>
        <a:lstStyle/>
        <a:p>
          <a:endParaRPr lang="en-US"/>
        </a:p>
      </dgm:t>
    </dgm:pt>
    <dgm:pt modelId="{4CD4C95A-6878-4859-A9D7-CA2E7D3E4ACC}">
      <dgm:prSet phldrT="[Text]" phldr="0" custT="1"/>
      <dgm:spPr/>
      <dgm:t>
        <a:bodyPr/>
        <a:lstStyle/>
        <a:p>
          <a:pPr rtl="0"/>
          <a:r>
            <a:rPr lang="en-US" sz="1700">
              <a:latin typeface="Palatino Linotype"/>
            </a:rPr>
            <a:t>Cloud contacts to the IOT device when the booked slot is near</a:t>
          </a:r>
          <a:endParaRPr lang="en-US" sz="1700"/>
        </a:p>
      </dgm:t>
    </dgm:pt>
    <dgm:pt modelId="{7C242271-8C42-49DC-A858-7489CEF5AAF5}" type="parTrans" cxnId="{CDDBD9C3-EB42-49D6-BDE8-6BB024656AF3}">
      <dgm:prSet/>
      <dgm:spPr/>
      <dgm:t>
        <a:bodyPr/>
        <a:lstStyle/>
        <a:p>
          <a:endParaRPr lang="en-US"/>
        </a:p>
      </dgm:t>
    </dgm:pt>
    <dgm:pt modelId="{CA3D859A-016E-4694-B9BE-F0B679163D86}" type="sibTrans" cxnId="{CDDBD9C3-EB42-49D6-BDE8-6BB024656AF3}">
      <dgm:prSet/>
      <dgm:spPr/>
      <dgm:t>
        <a:bodyPr/>
        <a:lstStyle/>
        <a:p>
          <a:endParaRPr lang="en-US"/>
        </a:p>
      </dgm:t>
    </dgm:pt>
    <dgm:pt modelId="{8869E937-4EB3-4257-897F-39454CA713D5}">
      <dgm:prSet phldrT="[Text]"/>
      <dgm:spPr/>
      <dgm:t>
        <a:bodyPr/>
        <a:lstStyle/>
        <a:p>
          <a:pPr algn="ctr" rtl="0"/>
          <a:r>
            <a:rPr lang="en-US">
              <a:latin typeface="Palatino Linotype"/>
            </a:rPr>
            <a:t>Using the authentication key, the user who booked the slot can only access the washing machine and wash their clothes, but if the user doesn't show up in time, the slot becomes available again.</a:t>
          </a:r>
          <a:endParaRPr lang="en-US"/>
        </a:p>
      </dgm:t>
    </dgm:pt>
    <dgm:pt modelId="{2F4EDA5B-28E1-4AF2-B13B-B7B24330D5FF}" type="parTrans" cxnId="{AB28199C-E557-4860-95D9-4C10C7A36F3E}">
      <dgm:prSet/>
      <dgm:spPr/>
      <dgm:t>
        <a:bodyPr/>
        <a:lstStyle/>
        <a:p>
          <a:endParaRPr lang="en-US"/>
        </a:p>
      </dgm:t>
    </dgm:pt>
    <dgm:pt modelId="{DD2C8F6B-AA29-4042-B0EA-074C4659B707}" type="sibTrans" cxnId="{AB28199C-E557-4860-95D9-4C10C7A36F3E}">
      <dgm:prSet/>
      <dgm:spPr/>
      <dgm:t>
        <a:bodyPr/>
        <a:lstStyle/>
        <a:p>
          <a:endParaRPr lang="en-US"/>
        </a:p>
      </dgm:t>
    </dgm:pt>
    <dgm:pt modelId="{DC3AE887-682A-4142-A810-9FBDD2F3BA82}">
      <dgm:prSet phldrT="[Text]" phldr="0" custT="1"/>
      <dgm:spPr/>
      <dgm:t>
        <a:bodyPr/>
        <a:lstStyle/>
        <a:p>
          <a:pPr algn="ctr" rtl="0"/>
          <a:r>
            <a:rPr lang="en-US" sz="1700">
              <a:latin typeface="Palatino Linotype"/>
            </a:rPr>
            <a:t>5 minutes before washing, the user gets a notification regarding the same, and once washing is done, the machine becomes available for the next person who booked the slot.</a:t>
          </a:r>
          <a:endParaRPr lang="en-US" sz="1700"/>
        </a:p>
      </dgm:t>
    </dgm:pt>
    <dgm:pt modelId="{7E0FEA3E-38D0-46A0-B541-78D5B3DB14CE}" type="parTrans" cxnId="{FF455876-9C5F-4B8D-9BFF-ACD77D6B475F}">
      <dgm:prSet/>
      <dgm:spPr/>
      <dgm:t>
        <a:bodyPr/>
        <a:lstStyle/>
        <a:p>
          <a:endParaRPr lang="en-US"/>
        </a:p>
      </dgm:t>
    </dgm:pt>
    <dgm:pt modelId="{8F15DE4E-40F7-4C1A-A60D-48D7236F1DAF}" type="sibTrans" cxnId="{FF455876-9C5F-4B8D-9BFF-ACD77D6B475F}">
      <dgm:prSet/>
      <dgm:spPr/>
      <dgm:t>
        <a:bodyPr/>
        <a:lstStyle/>
        <a:p>
          <a:endParaRPr lang="en-US"/>
        </a:p>
      </dgm:t>
    </dgm:pt>
    <dgm:pt modelId="{EF43A4E0-25C4-4CF9-839A-1EAE11E3EE80}">
      <dgm:prSet phldr="0"/>
      <dgm:spPr/>
      <dgm:t>
        <a:bodyPr/>
        <a:lstStyle/>
        <a:p>
          <a:r>
            <a:rPr lang="en-US" sz="1500">
              <a:latin typeface="Palatino Linotype"/>
            </a:rPr>
            <a:t>
</a:t>
          </a:r>
          <a:r>
            <a:rPr lang="en-US" sz="1700">
              <a:latin typeface="Palatino Linotype"/>
            </a:rPr>
            <a:t>This data is stored in the cloud, and it allots the user to a washing machine from the available pool of washing machines</a:t>
          </a:r>
          <a:endParaRPr lang="en-US"/>
        </a:p>
      </dgm:t>
    </dgm:pt>
    <dgm:pt modelId="{5D002272-A31D-48E1-B3A3-BE7EE45E70A1}" type="parTrans" cxnId="{FF545D2A-4052-4DD3-9D5C-87CBEDD64149}">
      <dgm:prSet/>
      <dgm:spPr/>
      <dgm:t>
        <a:bodyPr/>
        <a:lstStyle/>
        <a:p>
          <a:endParaRPr lang="en-IN"/>
        </a:p>
      </dgm:t>
    </dgm:pt>
    <dgm:pt modelId="{9A343A82-EDAF-4BC7-814C-2E6993D5848B}" type="sibTrans" cxnId="{FF545D2A-4052-4DD3-9D5C-87CBEDD64149}">
      <dgm:prSet/>
      <dgm:spPr/>
      <dgm:t>
        <a:bodyPr/>
        <a:lstStyle/>
        <a:p>
          <a:endParaRPr lang="en-US"/>
        </a:p>
      </dgm:t>
    </dgm:pt>
    <dgm:pt modelId="{27F22FEC-4006-4921-A3A9-BAF1403E56E7}" type="pres">
      <dgm:prSet presAssocID="{C326CDCA-F486-43D4-9014-AE0BDA8F3E52}" presName="Name0" presStyleCnt="0">
        <dgm:presLayoutVars>
          <dgm:dir/>
          <dgm:resizeHandles val="exact"/>
        </dgm:presLayoutVars>
      </dgm:prSet>
      <dgm:spPr/>
    </dgm:pt>
    <dgm:pt modelId="{53B865F0-42ED-4A44-884B-82ABA3925D56}" type="pres">
      <dgm:prSet presAssocID="{BC192AA4-E2B6-4F2A-BD2B-257FF726E962}" presName="node" presStyleLbl="node1" presStyleIdx="0" presStyleCnt="5">
        <dgm:presLayoutVars>
          <dgm:bulletEnabled val="1"/>
        </dgm:presLayoutVars>
      </dgm:prSet>
      <dgm:spPr/>
    </dgm:pt>
    <dgm:pt modelId="{74A9933C-922F-49F0-8F9C-1D5C6982BDFB}" type="pres">
      <dgm:prSet presAssocID="{42F04CE6-8A0D-4FFF-93DD-83010BC7AC21}" presName="sibTrans" presStyleCnt="0"/>
      <dgm:spPr/>
    </dgm:pt>
    <dgm:pt modelId="{CB386AD2-D2E3-40F6-BB4A-FDD48FCEB749}" type="pres">
      <dgm:prSet presAssocID="{EF43A4E0-25C4-4CF9-839A-1EAE11E3EE80}" presName="node" presStyleLbl="node1" presStyleIdx="1" presStyleCnt="5">
        <dgm:presLayoutVars>
          <dgm:bulletEnabled val="1"/>
        </dgm:presLayoutVars>
      </dgm:prSet>
      <dgm:spPr/>
    </dgm:pt>
    <dgm:pt modelId="{3A699459-F5DA-4C5F-9BFD-BCCCAF3003AD}" type="pres">
      <dgm:prSet presAssocID="{9A343A82-EDAF-4BC7-814C-2E6993D5848B}" presName="sibTrans" presStyleCnt="0"/>
      <dgm:spPr/>
    </dgm:pt>
    <dgm:pt modelId="{53E795C3-9769-4750-BC73-799DD2E26BD7}" type="pres">
      <dgm:prSet presAssocID="{4CD4C95A-6878-4859-A9D7-CA2E7D3E4ACC}" presName="node" presStyleLbl="node1" presStyleIdx="2" presStyleCnt="5">
        <dgm:presLayoutVars>
          <dgm:bulletEnabled val="1"/>
        </dgm:presLayoutVars>
      </dgm:prSet>
      <dgm:spPr/>
    </dgm:pt>
    <dgm:pt modelId="{85347DC3-4CA6-4083-988E-5AA8F5CC1276}" type="pres">
      <dgm:prSet presAssocID="{CA3D859A-016E-4694-B9BE-F0B679163D86}" presName="sibTrans" presStyleCnt="0"/>
      <dgm:spPr/>
    </dgm:pt>
    <dgm:pt modelId="{722C5333-C8C7-4E66-A6D9-BAC73C475DCA}" type="pres">
      <dgm:prSet presAssocID="{8869E937-4EB3-4257-897F-39454CA713D5}" presName="node" presStyleLbl="node1" presStyleIdx="3" presStyleCnt="5">
        <dgm:presLayoutVars>
          <dgm:bulletEnabled val="1"/>
        </dgm:presLayoutVars>
      </dgm:prSet>
      <dgm:spPr/>
    </dgm:pt>
    <dgm:pt modelId="{1C850CF1-F87C-424D-B972-8122785FA359}" type="pres">
      <dgm:prSet presAssocID="{DD2C8F6B-AA29-4042-B0EA-074C4659B707}" presName="sibTrans" presStyleCnt="0"/>
      <dgm:spPr/>
    </dgm:pt>
    <dgm:pt modelId="{9A949209-0C59-4AB9-BDBE-317D82AA82F7}" type="pres">
      <dgm:prSet presAssocID="{DC3AE887-682A-4142-A810-9FBDD2F3BA82}" presName="node" presStyleLbl="node1" presStyleIdx="4" presStyleCnt="5">
        <dgm:presLayoutVars>
          <dgm:bulletEnabled val="1"/>
        </dgm:presLayoutVars>
      </dgm:prSet>
      <dgm:spPr/>
    </dgm:pt>
  </dgm:ptLst>
  <dgm:cxnLst>
    <dgm:cxn modelId="{F3C1F50F-4A21-42FB-B90A-881D11EDB849}" srcId="{C326CDCA-F486-43D4-9014-AE0BDA8F3E52}" destId="{BC192AA4-E2B6-4F2A-BD2B-257FF726E962}" srcOrd="0" destOrd="0" parTransId="{5D0257E2-AE16-4146-B8C6-CAAA2C9A4F04}" sibTransId="{42F04CE6-8A0D-4FFF-93DD-83010BC7AC21}"/>
    <dgm:cxn modelId="{FF545D2A-4052-4DD3-9D5C-87CBEDD64149}" srcId="{C326CDCA-F486-43D4-9014-AE0BDA8F3E52}" destId="{EF43A4E0-25C4-4CF9-839A-1EAE11E3EE80}" srcOrd="1" destOrd="0" parTransId="{5D002272-A31D-48E1-B3A3-BE7EE45E70A1}" sibTransId="{9A343A82-EDAF-4BC7-814C-2E6993D5848B}"/>
    <dgm:cxn modelId="{A08E5A30-F61A-4DD2-9609-DDEE41DB2EA6}" type="presOf" srcId="{8869E937-4EB3-4257-897F-39454CA713D5}" destId="{722C5333-C8C7-4E66-A6D9-BAC73C475DCA}" srcOrd="0" destOrd="0" presId="urn:microsoft.com/office/officeart/2005/8/layout/hList6"/>
    <dgm:cxn modelId="{D58E4545-113C-4AA3-9F57-6E13E3D78C35}" type="presOf" srcId="{C326CDCA-F486-43D4-9014-AE0BDA8F3E52}" destId="{27F22FEC-4006-4921-A3A9-BAF1403E56E7}" srcOrd="0" destOrd="0" presId="urn:microsoft.com/office/officeart/2005/8/layout/hList6"/>
    <dgm:cxn modelId="{FF455876-9C5F-4B8D-9BFF-ACD77D6B475F}" srcId="{C326CDCA-F486-43D4-9014-AE0BDA8F3E52}" destId="{DC3AE887-682A-4142-A810-9FBDD2F3BA82}" srcOrd="4" destOrd="0" parTransId="{7E0FEA3E-38D0-46A0-B541-78D5B3DB14CE}" sibTransId="{8F15DE4E-40F7-4C1A-A60D-48D7236F1DAF}"/>
    <dgm:cxn modelId="{7A04207F-BDBE-47DB-B184-E1671A4E5091}" type="presOf" srcId="{BC192AA4-E2B6-4F2A-BD2B-257FF726E962}" destId="{53B865F0-42ED-4A44-884B-82ABA3925D56}" srcOrd="0" destOrd="0" presId="urn:microsoft.com/office/officeart/2005/8/layout/hList6"/>
    <dgm:cxn modelId="{AB28199C-E557-4860-95D9-4C10C7A36F3E}" srcId="{C326CDCA-F486-43D4-9014-AE0BDA8F3E52}" destId="{8869E937-4EB3-4257-897F-39454CA713D5}" srcOrd="3" destOrd="0" parTransId="{2F4EDA5B-28E1-4AF2-B13B-B7B24330D5FF}" sibTransId="{DD2C8F6B-AA29-4042-B0EA-074C4659B707}"/>
    <dgm:cxn modelId="{7A98FFB2-78E1-4F68-9264-7C010951DD53}" type="presOf" srcId="{4CD4C95A-6878-4859-A9D7-CA2E7D3E4ACC}" destId="{53E795C3-9769-4750-BC73-799DD2E26BD7}" srcOrd="0" destOrd="0" presId="urn:microsoft.com/office/officeart/2005/8/layout/hList6"/>
    <dgm:cxn modelId="{CDDBD9C3-EB42-49D6-BDE8-6BB024656AF3}" srcId="{C326CDCA-F486-43D4-9014-AE0BDA8F3E52}" destId="{4CD4C95A-6878-4859-A9D7-CA2E7D3E4ACC}" srcOrd="2" destOrd="0" parTransId="{7C242271-8C42-49DC-A858-7489CEF5AAF5}" sibTransId="{CA3D859A-016E-4694-B9BE-F0B679163D86}"/>
    <dgm:cxn modelId="{B45641C6-11A5-4DE5-8BF0-3F8FF535ED14}" type="presOf" srcId="{EF43A4E0-25C4-4CF9-839A-1EAE11E3EE80}" destId="{CB386AD2-D2E3-40F6-BB4A-FDD48FCEB749}" srcOrd="0" destOrd="0" presId="urn:microsoft.com/office/officeart/2005/8/layout/hList6"/>
    <dgm:cxn modelId="{8BA49AE0-2A09-410E-AA4A-27F551C3E0F8}" type="presOf" srcId="{DC3AE887-682A-4142-A810-9FBDD2F3BA82}" destId="{9A949209-0C59-4AB9-BDBE-317D82AA82F7}" srcOrd="0" destOrd="0" presId="urn:microsoft.com/office/officeart/2005/8/layout/hList6"/>
    <dgm:cxn modelId="{25408A9E-79B4-4727-A417-6CE10A1BC807}" type="presParOf" srcId="{27F22FEC-4006-4921-A3A9-BAF1403E56E7}" destId="{53B865F0-42ED-4A44-884B-82ABA3925D56}" srcOrd="0" destOrd="0" presId="urn:microsoft.com/office/officeart/2005/8/layout/hList6"/>
    <dgm:cxn modelId="{63F53221-A014-4A48-896D-00F8E3E31DBF}" type="presParOf" srcId="{27F22FEC-4006-4921-A3A9-BAF1403E56E7}" destId="{74A9933C-922F-49F0-8F9C-1D5C6982BDFB}" srcOrd="1" destOrd="0" presId="urn:microsoft.com/office/officeart/2005/8/layout/hList6"/>
    <dgm:cxn modelId="{456F334F-38E2-4956-8115-8A60C1262F5A}" type="presParOf" srcId="{27F22FEC-4006-4921-A3A9-BAF1403E56E7}" destId="{CB386AD2-D2E3-40F6-BB4A-FDD48FCEB749}" srcOrd="2" destOrd="0" presId="urn:microsoft.com/office/officeart/2005/8/layout/hList6"/>
    <dgm:cxn modelId="{FFE560A7-81DB-456C-95ED-640367B00CA3}" type="presParOf" srcId="{27F22FEC-4006-4921-A3A9-BAF1403E56E7}" destId="{3A699459-F5DA-4C5F-9BFD-BCCCAF3003AD}" srcOrd="3" destOrd="0" presId="urn:microsoft.com/office/officeart/2005/8/layout/hList6"/>
    <dgm:cxn modelId="{830705D2-B548-4E1E-9596-80E8CB8A2519}" type="presParOf" srcId="{27F22FEC-4006-4921-A3A9-BAF1403E56E7}" destId="{53E795C3-9769-4750-BC73-799DD2E26BD7}" srcOrd="4" destOrd="0" presId="urn:microsoft.com/office/officeart/2005/8/layout/hList6"/>
    <dgm:cxn modelId="{1DE4CF62-2D45-4E3D-A97A-645909D83211}" type="presParOf" srcId="{27F22FEC-4006-4921-A3A9-BAF1403E56E7}" destId="{85347DC3-4CA6-4083-988E-5AA8F5CC1276}" srcOrd="5" destOrd="0" presId="urn:microsoft.com/office/officeart/2005/8/layout/hList6"/>
    <dgm:cxn modelId="{0684F545-F5A3-4CAF-8E28-A97211613F5D}" type="presParOf" srcId="{27F22FEC-4006-4921-A3A9-BAF1403E56E7}" destId="{722C5333-C8C7-4E66-A6D9-BAC73C475DCA}" srcOrd="6" destOrd="0" presId="urn:microsoft.com/office/officeart/2005/8/layout/hList6"/>
    <dgm:cxn modelId="{9626A0A4-5DD6-4C3A-8188-91E8B9D1F43D}" type="presParOf" srcId="{27F22FEC-4006-4921-A3A9-BAF1403E56E7}" destId="{1C850CF1-F87C-424D-B972-8122785FA359}" srcOrd="7" destOrd="0" presId="urn:microsoft.com/office/officeart/2005/8/layout/hList6"/>
    <dgm:cxn modelId="{98B36863-9E33-4F6E-885A-791B2269E52C}" type="presParOf" srcId="{27F22FEC-4006-4921-A3A9-BAF1403E56E7}" destId="{9A949209-0C59-4AB9-BDBE-317D82AA82F7}"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9D7F7B-45A1-4E0A-A306-66C7E0B3F842}"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125D38DD-96D3-4BE0-8ABE-6891B03FBC17}">
      <dgm:prSet phldrT="[Text]" custT="1"/>
      <dgm:spPr/>
      <dgm:t>
        <a:bodyPr/>
        <a:lstStyle/>
        <a:p>
          <a:r>
            <a:rPr lang="en-IN" sz="1600" b="1" dirty="0"/>
            <a:t>Salient Features of App </a:t>
          </a:r>
          <a:endParaRPr lang="en-IN" sz="1600" dirty="0"/>
        </a:p>
      </dgm:t>
    </dgm:pt>
    <dgm:pt modelId="{28AB5BAC-543D-47E8-B1C8-1C073C8902B1}" type="parTrans" cxnId="{14B68C6E-5FD3-4E20-AA05-568F1F2CB80A}">
      <dgm:prSet/>
      <dgm:spPr/>
      <dgm:t>
        <a:bodyPr/>
        <a:lstStyle/>
        <a:p>
          <a:endParaRPr lang="en-IN"/>
        </a:p>
      </dgm:t>
    </dgm:pt>
    <dgm:pt modelId="{4A18B329-1EF4-4482-AC7C-D8DFBBD435D5}" type="sibTrans" cxnId="{14B68C6E-5FD3-4E20-AA05-568F1F2CB80A}">
      <dgm:prSet/>
      <dgm:spPr/>
      <dgm:t>
        <a:bodyPr/>
        <a:lstStyle/>
        <a:p>
          <a:endParaRPr lang="en-IN"/>
        </a:p>
      </dgm:t>
    </dgm:pt>
    <dgm:pt modelId="{CB5389C0-986C-4BDD-AD4E-37574BF1845A}">
      <dgm:prSet phldrT="[Text]" custT="1"/>
      <dgm:spPr/>
      <dgm:t>
        <a:bodyPr/>
        <a:lstStyle/>
        <a:p>
          <a:pPr>
            <a:buFont typeface="Arial"/>
            <a:buChar char="•"/>
          </a:pPr>
          <a:r>
            <a:rPr lang="en-US" sz="1400" dirty="0">
              <a:cs typeface="Arial"/>
            </a:rPr>
            <a:t>Anywhere - Anytime booking of slots</a:t>
          </a:r>
          <a:endParaRPr lang="en-IN" sz="1400" dirty="0"/>
        </a:p>
      </dgm:t>
    </dgm:pt>
    <dgm:pt modelId="{DD8E0A62-46E2-46E6-AFFB-52B06314EF9D}" type="parTrans" cxnId="{9A0C0910-59FA-4568-82D7-46B0FA65095A}">
      <dgm:prSet/>
      <dgm:spPr/>
      <dgm:t>
        <a:bodyPr/>
        <a:lstStyle/>
        <a:p>
          <a:endParaRPr lang="en-IN"/>
        </a:p>
      </dgm:t>
    </dgm:pt>
    <dgm:pt modelId="{3CAB9AAA-B354-4952-A2C3-95343A1DFFB4}" type="sibTrans" cxnId="{9A0C0910-59FA-4568-82D7-46B0FA65095A}">
      <dgm:prSet/>
      <dgm:spPr/>
      <dgm:t>
        <a:bodyPr/>
        <a:lstStyle/>
        <a:p>
          <a:endParaRPr lang="en-IN"/>
        </a:p>
      </dgm:t>
    </dgm:pt>
    <dgm:pt modelId="{4690CD93-1808-4A33-8DAE-8F98EFA6C393}">
      <dgm:prSet phldrT="[Text]" custT="1"/>
      <dgm:spPr/>
      <dgm:t>
        <a:bodyPr/>
        <a:lstStyle/>
        <a:p>
          <a:r>
            <a:rPr lang="en-US" sz="1400" dirty="0">
              <a:cs typeface="Arial"/>
            </a:rPr>
            <a:t>Linked via Firebase by google thus in-built security </a:t>
          </a:r>
          <a:endParaRPr lang="en-IN" sz="1400" dirty="0"/>
        </a:p>
      </dgm:t>
    </dgm:pt>
    <dgm:pt modelId="{779B317D-3E69-437F-9EEC-866E74B752A3}" type="parTrans" cxnId="{2FC110A9-3B95-405B-A278-6A524D25A8A7}">
      <dgm:prSet/>
      <dgm:spPr/>
      <dgm:t>
        <a:bodyPr/>
        <a:lstStyle/>
        <a:p>
          <a:endParaRPr lang="en-IN"/>
        </a:p>
      </dgm:t>
    </dgm:pt>
    <dgm:pt modelId="{90822CB7-9B04-48BD-BA96-9743D4D0280A}" type="sibTrans" cxnId="{2FC110A9-3B95-405B-A278-6A524D25A8A7}">
      <dgm:prSet/>
      <dgm:spPr/>
      <dgm:t>
        <a:bodyPr/>
        <a:lstStyle/>
        <a:p>
          <a:endParaRPr lang="en-IN"/>
        </a:p>
      </dgm:t>
    </dgm:pt>
    <dgm:pt modelId="{929AC9E1-BF95-4021-8344-04BB76993508}">
      <dgm:prSet phldrT="[Text]" custT="1"/>
      <dgm:spPr/>
      <dgm:t>
        <a:bodyPr/>
        <a:lstStyle/>
        <a:p>
          <a:r>
            <a:rPr lang="en-US" sz="1400" dirty="0">
              <a:cs typeface="Arial"/>
            </a:rPr>
            <a:t>can run on both Android and IOS platforms</a:t>
          </a:r>
          <a:endParaRPr lang="en-IN" sz="1400" dirty="0"/>
        </a:p>
      </dgm:t>
    </dgm:pt>
    <dgm:pt modelId="{AB3E3BBA-9874-4088-B5DD-9D153A72C4C3}" type="parTrans" cxnId="{5DB03B8B-0F35-44ED-89DE-AC19AD62B13E}">
      <dgm:prSet/>
      <dgm:spPr/>
      <dgm:t>
        <a:bodyPr/>
        <a:lstStyle/>
        <a:p>
          <a:endParaRPr lang="en-IN"/>
        </a:p>
      </dgm:t>
    </dgm:pt>
    <dgm:pt modelId="{E632BAA2-BF50-45CE-911F-54AA11A38DA5}" type="sibTrans" cxnId="{5DB03B8B-0F35-44ED-89DE-AC19AD62B13E}">
      <dgm:prSet/>
      <dgm:spPr/>
      <dgm:t>
        <a:bodyPr/>
        <a:lstStyle/>
        <a:p>
          <a:endParaRPr lang="en-IN"/>
        </a:p>
      </dgm:t>
    </dgm:pt>
    <dgm:pt modelId="{C616013E-BC02-454B-901B-DE9A42D255F7}">
      <dgm:prSet phldrT="[Text]" custT="1"/>
      <dgm:spPr/>
      <dgm:t>
        <a:bodyPr/>
        <a:lstStyle/>
        <a:p>
          <a:pPr>
            <a:buFont typeface="Arial"/>
            <a:buChar char="•"/>
          </a:pPr>
          <a:r>
            <a:rPr lang="en-US" sz="1400" dirty="0">
              <a:cs typeface="Arial"/>
            </a:rPr>
            <a:t>Collects consumers reviews</a:t>
          </a:r>
        </a:p>
        <a:p>
          <a:pPr>
            <a:buFont typeface="Arial"/>
            <a:buChar char="•"/>
          </a:pPr>
          <a:endParaRPr lang="en-US" sz="1100" dirty="0">
            <a:cs typeface="Arial"/>
          </a:endParaRPr>
        </a:p>
        <a:p>
          <a:pPr>
            <a:buFont typeface="Arial"/>
            <a:buChar char="•"/>
          </a:pPr>
          <a:endParaRPr lang="en-IN" sz="1100" dirty="0"/>
        </a:p>
      </dgm:t>
    </dgm:pt>
    <dgm:pt modelId="{475B3155-D853-449C-95C2-53C3220EF573}" type="parTrans" cxnId="{ADF7F4A9-A377-436D-BDB2-0D8B150BD0AD}">
      <dgm:prSet/>
      <dgm:spPr/>
      <dgm:t>
        <a:bodyPr/>
        <a:lstStyle/>
        <a:p>
          <a:endParaRPr lang="en-IN"/>
        </a:p>
      </dgm:t>
    </dgm:pt>
    <dgm:pt modelId="{A9DD00B6-1440-4C31-8EDC-F6582EAB2B11}" type="sibTrans" cxnId="{ADF7F4A9-A377-436D-BDB2-0D8B150BD0AD}">
      <dgm:prSet/>
      <dgm:spPr/>
      <dgm:t>
        <a:bodyPr/>
        <a:lstStyle/>
        <a:p>
          <a:endParaRPr lang="en-IN"/>
        </a:p>
      </dgm:t>
    </dgm:pt>
    <dgm:pt modelId="{961CE369-F264-49A3-A6C4-2C4955C86F81}">
      <dgm:prSet phldrT="[Text]" custT="1"/>
      <dgm:spPr/>
      <dgm:t>
        <a:bodyPr/>
        <a:lstStyle/>
        <a:p>
          <a:pPr>
            <a:buFont typeface="Arial"/>
            <a:buChar char="•"/>
          </a:pPr>
          <a:r>
            <a:rPr lang="en-US" sz="1400" dirty="0">
              <a:cs typeface="Arial"/>
            </a:rPr>
            <a:t>Show available preferences </a:t>
          </a:r>
          <a:endParaRPr lang="en-IN" sz="1400" dirty="0"/>
        </a:p>
      </dgm:t>
    </dgm:pt>
    <dgm:pt modelId="{33B934D3-A9AE-49DA-BD48-BD2D107ACD48}" type="parTrans" cxnId="{00064C7E-C3E6-4876-BE9D-F6FDEB6A7C81}">
      <dgm:prSet/>
      <dgm:spPr/>
      <dgm:t>
        <a:bodyPr/>
        <a:lstStyle/>
        <a:p>
          <a:endParaRPr lang="en-IN"/>
        </a:p>
      </dgm:t>
    </dgm:pt>
    <dgm:pt modelId="{733DC163-A07E-4F4C-B7DD-892B98F45B7E}" type="sibTrans" cxnId="{00064C7E-C3E6-4876-BE9D-F6FDEB6A7C81}">
      <dgm:prSet/>
      <dgm:spPr/>
      <dgm:t>
        <a:bodyPr/>
        <a:lstStyle/>
        <a:p>
          <a:endParaRPr lang="en-IN"/>
        </a:p>
      </dgm:t>
    </dgm:pt>
    <dgm:pt modelId="{4C8403B5-53B2-449E-B338-D72820C0D02D}">
      <dgm:prSet phldrT="[Text]" custT="1"/>
      <dgm:spPr/>
      <dgm:t>
        <a:bodyPr/>
        <a:lstStyle/>
        <a:p>
          <a:pPr>
            <a:buFont typeface="Arial"/>
            <a:buChar char="•"/>
          </a:pPr>
          <a:r>
            <a:rPr lang="en-US" sz="1400" dirty="0">
              <a:cs typeface="Arial"/>
            </a:rPr>
            <a:t>Developed on Dart </a:t>
          </a:r>
          <a:endParaRPr lang="en-IN" sz="1400" dirty="0"/>
        </a:p>
      </dgm:t>
    </dgm:pt>
    <dgm:pt modelId="{85938B3A-5C38-49AD-B09D-3BF3B07ED9FA}" type="parTrans" cxnId="{1B1FF3CF-529E-4841-99A2-26399AB727F7}">
      <dgm:prSet/>
      <dgm:spPr/>
      <dgm:t>
        <a:bodyPr/>
        <a:lstStyle/>
        <a:p>
          <a:endParaRPr lang="en-IN"/>
        </a:p>
      </dgm:t>
    </dgm:pt>
    <dgm:pt modelId="{C03A7C45-D999-4E42-94F3-B1A30FD828D1}" type="sibTrans" cxnId="{1B1FF3CF-529E-4841-99A2-26399AB727F7}">
      <dgm:prSet/>
      <dgm:spPr/>
      <dgm:t>
        <a:bodyPr/>
        <a:lstStyle/>
        <a:p>
          <a:endParaRPr lang="en-IN"/>
        </a:p>
      </dgm:t>
    </dgm:pt>
    <dgm:pt modelId="{27F9C690-B3FF-42E5-A051-A288CFEEC000}" type="pres">
      <dgm:prSet presAssocID="{BB9D7F7B-45A1-4E0A-A306-66C7E0B3F842}" presName="Name0" presStyleCnt="0">
        <dgm:presLayoutVars>
          <dgm:chMax val="1"/>
          <dgm:chPref val="1"/>
          <dgm:dir/>
          <dgm:animOne val="branch"/>
          <dgm:animLvl val="lvl"/>
        </dgm:presLayoutVars>
      </dgm:prSet>
      <dgm:spPr/>
    </dgm:pt>
    <dgm:pt modelId="{EE2C53CF-01DE-404E-AB18-D89DDFA46094}" type="pres">
      <dgm:prSet presAssocID="{125D38DD-96D3-4BE0-8ABE-6891B03FBC17}" presName="Parent" presStyleLbl="node0" presStyleIdx="0" presStyleCnt="1">
        <dgm:presLayoutVars>
          <dgm:chMax val="6"/>
          <dgm:chPref val="6"/>
        </dgm:presLayoutVars>
      </dgm:prSet>
      <dgm:spPr/>
    </dgm:pt>
    <dgm:pt modelId="{3F1F05A2-820C-4BFC-BCC2-8F9B4C5B48C6}" type="pres">
      <dgm:prSet presAssocID="{CB5389C0-986C-4BDD-AD4E-37574BF1845A}" presName="Accent1" presStyleCnt="0"/>
      <dgm:spPr/>
    </dgm:pt>
    <dgm:pt modelId="{8B4ECCAA-AE8B-428D-B787-802313887EC7}" type="pres">
      <dgm:prSet presAssocID="{CB5389C0-986C-4BDD-AD4E-37574BF1845A}" presName="Accent" presStyleLbl="bgShp" presStyleIdx="0" presStyleCnt="6"/>
      <dgm:spPr/>
    </dgm:pt>
    <dgm:pt modelId="{5FFC88BF-A748-4A97-BDDA-CB73AD02855C}" type="pres">
      <dgm:prSet presAssocID="{CB5389C0-986C-4BDD-AD4E-37574BF1845A}" presName="Child1" presStyleLbl="node1" presStyleIdx="0" presStyleCnt="6">
        <dgm:presLayoutVars>
          <dgm:chMax val="0"/>
          <dgm:chPref val="0"/>
          <dgm:bulletEnabled val="1"/>
        </dgm:presLayoutVars>
      </dgm:prSet>
      <dgm:spPr/>
    </dgm:pt>
    <dgm:pt modelId="{20DA04F4-BEAA-49D0-8F92-3FA9CFE93D01}" type="pres">
      <dgm:prSet presAssocID="{4690CD93-1808-4A33-8DAE-8F98EFA6C393}" presName="Accent2" presStyleCnt="0"/>
      <dgm:spPr/>
    </dgm:pt>
    <dgm:pt modelId="{9DA7AA5C-EDE8-4AC3-826E-D48B1F8C4E06}" type="pres">
      <dgm:prSet presAssocID="{4690CD93-1808-4A33-8DAE-8F98EFA6C393}" presName="Accent" presStyleLbl="bgShp" presStyleIdx="1" presStyleCnt="6"/>
      <dgm:spPr/>
    </dgm:pt>
    <dgm:pt modelId="{12A4C157-A302-47D7-9173-2231218EB1C8}" type="pres">
      <dgm:prSet presAssocID="{4690CD93-1808-4A33-8DAE-8F98EFA6C393}" presName="Child2" presStyleLbl="node1" presStyleIdx="1" presStyleCnt="6">
        <dgm:presLayoutVars>
          <dgm:chMax val="0"/>
          <dgm:chPref val="0"/>
          <dgm:bulletEnabled val="1"/>
        </dgm:presLayoutVars>
      </dgm:prSet>
      <dgm:spPr/>
    </dgm:pt>
    <dgm:pt modelId="{26F3C6F3-0BC5-43D6-B673-9E1D29810924}" type="pres">
      <dgm:prSet presAssocID="{929AC9E1-BF95-4021-8344-04BB76993508}" presName="Accent3" presStyleCnt="0"/>
      <dgm:spPr/>
    </dgm:pt>
    <dgm:pt modelId="{6941AA6E-A081-4260-8265-1699FD1DE892}" type="pres">
      <dgm:prSet presAssocID="{929AC9E1-BF95-4021-8344-04BB76993508}" presName="Accent" presStyleLbl="bgShp" presStyleIdx="2" presStyleCnt="6"/>
      <dgm:spPr/>
    </dgm:pt>
    <dgm:pt modelId="{29BA32A4-DAA3-438D-BB1C-6656C163EB99}" type="pres">
      <dgm:prSet presAssocID="{929AC9E1-BF95-4021-8344-04BB76993508}" presName="Child3" presStyleLbl="node1" presStyleIdx="2" presStyleCnt="6">
        <dgm:presLayoutVars>
          <dgm:chMax val="0"/>
          <dgm:chPref val="0"/>
          <dgm:bulletEnabled val="1"/>
        </dgm:presLayoutVars>
      </dgm:prSet>
      <dgm:spPr/>
    </dgm:pt>
    <dgm:pt modelId="{D8608879-F836-4825-8904-5004A5476607}" type="pres">
      <dgm:prSet presAssocID="{C616013E-BC02-454B-901B-DE9A42D255F7}" presName="Accent4" presStyleCnt="0"/>
      <dgm:spPr/>
    </dgm:pt>
    <dgm:pt modelId="{EAC02F27-DB83-4C20-BE42-2137061B21A3}" type="pres">
      <dgm:prSet presAssocID="{C616013E-BC02-454B-901B-DE9A42D255F7}" presName="Accent" presStyleLbl="bgShp" presStyleIdx="3" presStyleCnt="6"/>
      <dgm:spPr/>
    </dgm:pt>
    <dgm:pt modelId="{4C8022C9-CF61-4CA7-B471-FD8BE51FDE75}" type="pres">
      <dgm:prSet presAssocID="{C616013E-BC02-454B-901B-DE9A42D255F7}" presName="Child4" presStyleLbl="node1" presStyleIdx="3" presStyleCnt="6">
        <dgm:presLayoutVars>
          <dgm:chMax val="0"/>
          <dgm:chPref val="0"/>
          <dgm:bulletEnabled val="1"/>
        </dgm:presLayoutVars>
      </dgm:prSet>
      <dgm:spPr/>
    </dgm:pt>
    <dgm:pt modelId="{6622E772-7A8E-443B-8982-406D7B3084AB}" type="pres">
      <dgm:prSet presAssocID="{961CE369-F264-49A3-A6C4-2C4955C86F81}" presName="Accent5" presStyleCnt="0"/>
      <dgm:spPr/>
    </dgm:pt>
    <dgm:pt modelId="{E7EE41F1-1BB5-4D01-BE7D-36228FFBDB48}" type="pres">
      <dgm:prSet presAssocID="{961CE369-F264-49A3-A6C4-2C4955C86F81}" presName="Accent" presStyleLbl="bgShp" presStyleIdx="4" presStyleCnt="6"/>
      <dgm:spPr/>
    </dgm:pt>
    <dgm:pt modelId="{F4C22252-254F-47EB-9B08-80A362DC709F}" type="pres">
      <dgm:prSet presAssocID="{961CE369-F264-49A3-A6C4-2C4955C86F81}" presName="Child5" presStyleLbl="node1" presStyleIdx="4" presStyleCnt="6">
        <dgm:presLayoutVars>
          <dgm:chMax val="0"/>
          <dgm:chPref val="0"/>
          <dgm:bulletEnabled val="1"/>
        </dgm:presLayoutVars>
      </dgm:prSet>
      <dgm:spPr/>
    </dgm:pt>
    <dgm:pt modelId="{5CF4161B-301D-4357-8E23-1FF556149FE5}" type="pres">
      <dgm:prSet presAssocID="{4C8403B5-53B2-449E-B338-D72820C0D02D}" presName="Accent6" presStyleCnt="0"/>
      <dgm:spPr/>
    </dgm:pt>
    <dgm:pt modelId="{BC42109B-82E0-4E7B-8E09-C7212FFC532A}" type="pres">
      <dgm:prSet presAssocID="{4C8403B5-53B2-449E-B338-D72820C0D02D}" presName="Accent" presStyleLbl="bgShp" presStyleIdx="5" presStyleCnt="6"/>
      <dgm:spPr/>
    </dgm:pt>
    <dgm:pt modelId="{EBE8AA67-BE8D-4A22-A7B4-24358777A436}" type="pres">
      <dgm:prSet presAssocID="{4C8403B5-53B2-449E-B338-D72820C0D02D}" presName="Child6" presStyleLbl="node1" presStyleIdx="5" presStyleCnt="6">
        <dgm:presLayoutVars>
          <dgm:chMax val="0"/>
          <dgm:chPref val="0"/>
          <dgm:bulletEnabled val="1"/>
        </dgm:presLayoutVars>
      </dgm:prSet>
      <dgm:spPr/>
    </dgm:pt>
  </dgm:ptLst>
  <dgm:cxnLst>
    <dgm:cxn modelId="{9A0C0910-59FA-4568-82D7-46B0FA65095A}" srcId="{125D38DD-96D3-4BE0-8ABE-6891B03FBC17}" destId="{CB5389C0-986C-4BDD-AD4E-37574BF1845A}" srcOrd="0" destOrd="0" parTransId="{DD8E0A62-46E2-46E6-AFFB-52B06314EF9D}" sibTransId="{3CAB9AAA-B354-4952-A2C3-95343A1DFFB4}"/>
    <dgm:cxn modelId="{739DA212-C079-4FEE-8C56-856B66173699}" type="presOf" srcId="{4690CD93-1808-4A33-8DAE-8F98EFA6C393}" destId="{12A4C157-A302-47D7-9173-2231218EB1C8}" srcOrd="0" destOrd="0" presId="urn:microsoft.com/office/officeart/2011/layout/HexagonRadial"/>
    <dgm:cxn modelId="{16B84622-D310-479B-93FB-AA87948C7DA7}" type="presOf" srcId="{929AC9E1-BF95-4021-8344-04BB76993508}" destId="{29BA32A4-DAA3-438D-BB1C-6656C163EB99}" srcOrd="0" destOrd="0" presId="urn:microsoft.com/office/officeart/2011/layout/HexagonRadial"/>
    <dgm:cxn modelId="{A6DEA024-0019-4A0F-B0C4-A4FAEA955957}" type="presOf" srcId="{BB9D7F7B-45A1-4E0A-A306-66C7E0B3F842}" destId="{27F9C690-B3FF-42E5-A051-A288CFEEC000}" srcOrd="0" destOrd="0" presId="urn:microsoft.com/office/officeart/2011/layout/HexagonRadial"/>
    <dgm:cxn modelId="{C7A7D732-48E0-4B7F-AD2D-EF7347D44E64}" type="presOf" srcId="{CB5389C0-986C-4BDD-AD4E-37574BF1845A}" destId="{5FFC88BF-A748-4A97-BDDA-CB73AD02855C}" srcOrd="0" destOrd="0" presId="urn:microsoft.com/office/officeart/2011/layout/HexagonRadial"/>
    <dgm:cxn modelId="{58AA2F36-CFBB-4F02-A03A-981FDA68D17A}" type="presOf" srcId="{C616013E-BC02-454B-901B-DE9A42D255F7}" destId="{4C8022C9-CF61-4CA7-B471-FD8BE51FDE75}" srcOrd="0" destOrd="0" presId="urn:microsoft.com/office/officeart/2011/layout/HexagonRadial"/>
    <dgm:cxn modelId="{14B68C6E-5FD3-4E20-AA05-568F1F2CB80A}" srcId="{BB9D7F7B-45A1-4E0A-A306-66C7E0B3F842}" destId="{125D38DD-96D3-4BE0-8ABE-6891B03FBC17}" srcOrd="0" destOrd="0" parTransId="{28AB5BAC-543D-47E8-B1C8-1C073C8902B1}" sibTransId="{4A18B329-1EF4-4482-AC7C-D8DFBBD435D5}"/>
    <dgm:cxn modelId="{00064C7E-C3E6-4876-BE9D-F6FDEB6A7C81}" srcId="{125D38DD-96D3-4BE0-8ABE-6891B03FBC17}" destId="{961CE369-F264-49A3-A6C4-2C4955C86F81}" srcOrd="4" destOrd="0" parTransId="{33B934D3-A9AE-49DA-BD48-BD2D107ACD48}" sibTransId="{733DC163-A07E-4F4C-B7DD-892B98F45B7E}"/>
    <dgm:cxn modelId="{4CB9867E-80AF-409F-B406-E0493354372C}" type="presOf" srcId="{4C8403B5-53B2-449E-B338-D72820C0D02D}" destId="{EBE8AA67-BE8D-4A22-A7B4-24358777A436}" srcOrd="0" destOrd="0" presId="urn:microsoft.com/office/officeart/2011/layout/HexagonRadial"/>
    <dgm:cxn modelId="{13B82E80-22C2-4001-B89D-B1D5FF288B92}" type="presOf" srcId="{125D38DD-96D3-4BE0-8ABE-6891B03FBC17}" destId="{EE2C53CF-01DE-404E-AB18-D89DDFA46094}" srcOrd="0" destOrd="0" presId="urn:microsoft.com/office/officeart/2011/layout/HexagonRadial"/>
    <dgm:cxn modelId="{5DB03B8B-0F35-44ED-89DE-AC19AD62B13E}" srcId="{125D38DD-96D3-4BE0-8ABE-6891B03FBC17}" destId="{929AC9E1-BF95-4021-8344-04BB76993508}" srcOrd="2" destOrd="0" parTransId="{AB3E3BBA-9874-4088-B5DD-9D153A72C4C3}" sibTransId="{E632BAA2-BF50-45CE-911F-54AA11A38DA5}"/>
    <dgm:cxn modelId="{2FC110A9-3B95-405B-A278-6A524D25A8A7}" srcId="{125D38DD-96D3-4BE0-8ABE-6891B03FBC17}" destId="{4690CD93-1808-4A33-8DAE-8F98EFA6C393}" srcOrd="1" destOrd="0" parTransId="{779B317D-3E69-437F-9EEC-866E74B752A3}" sibTransId="{90822CB7-9B04-48BD-BA96-9743D4D0280A}"/>
    <dgm:cxn modelId="{ADC3EDA9-94B9-4616-9753-F32153A1D5EB}" type="presOf" srcId="{961CE369-F264-49A3-A6C4-2C4955C86F81}" destId="{F4C22252-254F-47EB-9B08-80A362DC709F}" srcOrd="0" destOrd="0" presId="urn:microsoft.com/office/officeart/2011/layout/HexagonRadial"/>
    <dgm:cxn modelId="{ADF7F4A9-A377-436D-BDB2-0D8B150BD0AD}" srcId="{125D38DD-96D3-4BE0-8ABE-6891B03FBC17}" destId="{C616013E-BC02-454B-901B-DE9A42D255F7}" srcOrd="3" destOrd="0" parTransId="{475B3155-D853-449C-95C2-53C3220EF573}" sibTransId="{A9DD00B6-1440-4C31-8EDC-F6582EAB2B11}"/>
    <dgm:cxn modelId="{1B1FF3CF-529E-4841-99A2-26399AB727F7}" srcId="{125D38DD-96D3-4BE0-8ABE-6891B03FBC17}" destId="{4C8403B5-53B2-449E-B338-D72820C0D02D}" srcOrd="5" destOrd="0" parTransId="{85938B3A-5C38-49AD-B09D-3BF3B07ED9FA}" sibTransId="{C03A7C45-D999-4E42-94F3-B1A30FD828D1}"/>
    <dgm:cxn modelId="{24347605-FC59-431C-8DD0-A589D768229E}" type="presParOf" srcId="{27F9C690-B3FF-42E5-A051-A288CFEEC000}" destId="{EE2C53CF-01DE-404E-AB18-D89DDFA46094}" srcOrd="0" destOrd="0" presId="urn:microsoft.com/office/officeart/2011/layout/HexagonRadial"/>
    <dgm:cxn modelId="{9089F861-D156-4E39-BE6F-83A6CD74CA43}" type="presParOf" srcId="{27F9C690-B3FF-42E5-A051-A288CFEEC000}" destId="{3F1F05A2-820C-4BFC-BCC2-8F9B4C5B48C6}" srcOrd="1" destOrd="0" presId="urn:microsoft.com/office/officeart/2011/layout/HexagonRadial"/>
    <dgm:cxn modelId="{A6E27355-EEF0-4469-9DB8-51B32908709A}" type="presParOf" srcId="{3F1F05A2-820C-4BFC-BCC2-8F9B4C5B48C6}" destId="{8B4ECCAA-AE8B-428D-B787-802313887EC7}" srcOrd="0" destOrd="0" presId="urn:microsoft.com/office/officeart/2011/layout/HexagonRadial"/>
    <dgm:cxn modelId="{2234D41B-638C-4E27-BE80-69773708F6CC}" type="presParOf" srcId="{27F9C690-B3FF-42E5-A051-A288CFEEC000}" destId="{5FFC88BF-A748-4A97-BDDA-CB73AD02855C}" srcOrd="2" destOrd="0" presId="urn:microsoft.com/office/officeart/2011/layout/HexagonRadial"/>
    <dgm:cxn modelId="{E7E71221-FCCB-4D7A-8236-31184CB33A24}" type="presParOf" srcId="{27F9C690-B3FF-42E5-A051-A288CFEEC000}" destId="{20DA04F4-BEAA-49D0-8F92-3FA9CFE93D01}" srcOrd="3" destOrd="0" presId="urn:microsoft.com/office/officeart/2011/layout/HexagonRadial"/>
    <dgm:cxn modelId="{E05EB01C-39C0-4F47-A28B-4974B020CDDB}" type="presParOf" srcId="{20DA04F4-BEAA-49D0-8F92-3FA9CFE93D01}" destId="{9DA7AA5C-EDE8-4AC3-826E-D48B1F8C4E06}" srcOrd="0" destOrd="0" presId="urn:microsoft.com/office/officeart/2011/layout/HexagonRadial"/>
    <dgm:cxn modelId="{69DC3BD5-D286-4CD8-9419-99AD7BFA0A9B}" type="presParOf" srcId="{27F9C690-B3FF-42E5-A051-A288CFEEC000}" destId="{12A4C157-A302-47D7-9173-2231218EB1C8}" srcOrd="4" destOrd="0" presId="urn:microsoft.com/office/officeart/2011/layout/HexagonRadial"/>
    <dgm:cxn modelId="{5D779F88-FBA2-44DC-B06B-0F91E5D600E4}" type="presParOf" srcId="{27F9C690-B3FF-42E5-A051-A288CFEEC000}" destId="{26F3C6F3-0BC5-43D6-B673-9E1D29810924}" srcOrd="5" destOrd="0" presId="urn:microsoft.com/office/officeart/2011/layout/HexagonRadial"/>
    <dgm:cxn modelId="{B74B29F2-B4BF-4121-86DC-1372C9845354}" type="presParOf" srcId="{26F3C6F3-0BC5-43D6-B673-9E1D29810924}" destId="{6941AA6E-A081-4260-8265-1699FD1DE892}" srcOrd="0" destOrd="0" presId="urn:microsoft.com/office/officeart/2011/layout/HexagonRadial"/>
    <dgm:cxn modelId="{415012E5-A578-436B-823F-02FF9CFD9463}" type="presParOf" srcId="{27F9C690-B3FF-42E5-A051-A288CFEEC000}" destId="{29BA32A4-DAA3-438D-BB1C-6656C163EB99}" srcOrd="6" destOrd="0" presId="urn:microsoft.com/office/officeart/2011/layout/HexagonRadial"/>
    <dgm:cxn modelId="{B1E25EF9-A29C-46B8-9FD7-D6038E39111C}" type="presParOf" srcId="{27F9C690-B3FF-42E5-A051-A288CFEEC000}" destId="{D8608879-F836-4825-8904-5004A5476607}" srcOrd="7" destOrd="0" presId="urn:microsoft.com/office/officeart/2011/layout/HexagonRadial"/>
    <dgm:cxn modelId="{61C0C0EB-2964-4BA3-9CE9-0139ED695DAF}" type="presParOf" srcId="{D8608879-F836-4825-8904-5004A5476607}" destId="{EAC02F27-DB83-4C20-BE42-2137061B21A3}" srcOrd="0" destOrd="0" presId="urn:microsoft.com/office/officeart/2011/layout/HexagonRadial"/>
    <dgm:cxn modelId="{F85C9934-0B81-4D23-A97D-10C47BD665E3}" type="presParOf" srcId="{27F9C690-B3FF-42E5-A051-A288CFEEC000}" destId="{4C8022C9-CF61-4CA7-B471-FD8BE51FDE75}" srcOrd="8" destOrd="0" presId="urn:microsoft.com/office/officeart/2011/layout/HexagonRadial"/>
    <dgm:cxn modelId="{90CDA7C8-D744-47DA-A6FE-72A3AC1B5FD0}" type="presParOf" srcId="{27F9C690-B3FF-42E5-A051-A288CFEEC000}" destId="{6622E772-7A8E-443B-8982-406D7B3084AB}" srcOrd="9" destOrd="0" presId="urn:microsoft.com/office/officeart/2011/layout/HexagonRadial"/>
    <dgm:cxn modelId="{6642B462-2693-43D2-951A-2FF7A18AE9E0}" type="presParOf" srcId="{6622E772-7A8E-443B-8982-406D7B3084AB}" destId="{E7EE41F1-1BB5-4D01-BE7D-36228FFBDB48}" srcOrd="0" destOrd="0" presId="urn:microsoft.com/office/officeart/2011/layout/HexagonRadial"/>
    <dgm:cxn modelId="{967F1A2E-F623-4AAC-995C-B164236EB01D}" type="presParOf" srcId="{27F9C690-B3FF-42E5-A051-A288CFEEC000}" destId="{F4C22252-254F-47EB-9B08-80A362DC709F}" srcOrd="10" destOrd="0" presId="urn:microsoft.com/office/officeart/2011/layout/HexagonRadial"/>
    <dgm:cxn modelId="{3CE31CED-6B4B-459D-AEAE-4D0E7C0A16FB}" type="presParOf" srcId="{27F9C690-B3FF-42E5-A051-A288CFEEC000}" destId="{5CF4161B-301D-4357-8E23-1FF556149FE5}" srcOrd="11" destOrd="0" presId="urn:microsoft.com/office/officeart/2011/layout/HexagonRadial"/>
    <dgm:cxn modelId="{8FC2267A-2C7F-4054-A50D-736A059BC387}" type="presParOf" srcId="{5CF4161B-301D-4357-8E23-1FF556149FE5}" destId="{BC42109B-82E0-4E7B-8E09-C7212FFC532A}" srcOrd="0" destOrd="0" presId="urn:microsoft.com/office/officeart/2011/layout/HexagonRadial"/>
    <dgm:cxn modelId="{797E6F8A-E8E4-4710-A5F9-B936E1988DCC}" type="presParOf" srcId="{27F9C690-B3FF-42E5-A051-A288CFEEC000}" destId="{EBE8AA67-BE8D-4A22-A7B4-24358777A436}" srcOrd="12" destOrd="0" presId="urn:microsoft.com/office/officeart/2011/layout/HexagonRadial"/>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C9EFA0-6E7A-454C-BAA3-A6AF737425F4}" type="doc">
      <dgm:prSet loTypeId="urn:microsoft.com/office/officeart/2017/3/layout/DropPinTimeline" loCatId="timeline" qsTypeId="urn:microsoft.com/office/officeart/2005/8/quickstyle/3d2" qsCatId="3D" csTypeId="urn:microsoft.com/office/officeart/2005/8/colors/colorful1" csCatId="colorful" phldr="1"/>
      <dgm:spPr/>
      <dgm:t>
        <a:bodyPr/>
        <a:lstStyle/>
        <a:p>
          <a:endParaRPr lang="en-US"/>
        </a:p>
      </dgm:t>
    </dgm:pt>
    <dgm:pt modelId="{442ADB26-37CD-4F9F-95E0-00491BB78A88}">
      <dgm:prSet phldrT="[Text]" phldr="0"/>
      <dgm:spPr/>
      <dgm:t>
        <a:bodyPr/>
        <a:lstStyle/>
        <a:p>
          <a:pPr>
            <a:defRPr b="1"/>
          </a:pPr>
          <a:r>
            <a:rPr lang="en-US">
              <a:latin typeface="Palatino Linotype"/>
            </a:rPr>
            <a:t>Hardware IOT : 30 Dec</a:t>
          </a:r>
          <a:endParaRPr lang="en-US"/>
        </a:p>
      </dgm:t>
    </dgm:pt>
    <dgm:pt modelId="{DB8B8475-2081-432D-AEEE-0E8D9880693F}" type="parTrans" cxnId="{85E72FD9-4521-4768-9696-624406143606}">
      <dgm:prSet/>
      <dgm:spPr/>
      <dgm:t>
        <a:bodyPr/>
        <a:lstStyle/>
        <a:p>
          <a:endParaRPr lang="en-US"/>
        </a:p>
      </dgm:t>
    </dgm:pt>
    <dgm:pt modelId="{C6EC0262-8078-4E98-975C-C9ADC4597314}" type="sibTrans" cxnId="{85E72FD9-4521-4768-9696-624406143606}">
      <dgm:prSet/>
      <dgm:spPr/>
      <dgm:t>
        <a:bodyPr/>
        <a:lstStyle/>
        <a:p>
          <a:endParaRPr lang="en-US"/>
        </a:p>
      </dgm:t>
    </dgm:pt>
    <dgm:pt modelId="{C88A8D99-CEEE-4A60-9ECC-EC383F05091A}">
      <dgm:prSet phldrT="[Text]" phldr="0"/>
      <dgm:spPr/>
      <dgm:t>
        <a:bodyPr/>
        <a:lstStyle/>
        <a:p>
          <a:pPr>
            <a:defRPr b="1"/>
          </a:pPr>
          <a:r>
            <a:rPr lang="en-US">
              <a:latin typeface="Palatino Linotype"/>
            </a:rPr>
            <a:t>APP Development: 18 Jan</a:t>
          </a:r>
          <a:endParaRPr lang="en-US"/>
        </a:p>
      </dgm:t>
    </dgm:pt>
    <dgm:pt modelId="{2720B66E-82AB-4A23-AE29-0BC0E67859ED}" type="parTrans" cxnId="{2B451ED8-7733-4178-9F15-D72EE638D3BB}">
      <dgm:prSet/>
      <dgm:spPr/>
      <dgm:t>
        <a:bodyPr/>
        <a:lstStyle/>
        <a:p>
          <a:endParaRPr lang="en-US"/>
        </a:p>
      </dgm:t>
    </dgm:pt>
    <dgm:pt modelId="{D975A587-E50D-4E8E-9541-9D0A1B7A1E17}" type="sibTrans" cxnId="{2B451ED8-7733-4178-9F15-D72EE638D3BB}">
      <dgm:prSet/>
      <dgm:spPr/>
      <dgm:t>
        <a:bodyPr/>
        <a:lstStyle/>
        <a:p>
          <a:endParaRPr lang="en-US"/>
        </a:p>
      </dgm:t>
    </dgm:pt>
    <dgm:pt modelId="{93B0E0BB-34CF-4D1B-B770-C64A08119161}">
      <dgm:prSet phldrT="[Text]" phldr="0"/>
      <dgm:spPr/>
      <dgm:t>
        <a:bodyPr/>
        <a:lstStyle/>
        <a:p>
          <a:pPr>
            <a:defRPr b="1"/>
          </a:pPr>
          <a:r>
            <a:rPr lang="en-US">
              <a:latin typeface="Palatino Linotype"/>
            </a:rPr>
            <a:t>Test Functioning: 10 Feb </a:t>
          </a:r>
          <a:endParaRPr lang="en-US"/>
        </a:p>
      </dgm:t>
    </dgm:pt>
    <dgm:pt modelId="{A496CFEA-CF34-46FA-A6CC-7C71EC52998A}" type="parTrans" cxnId="{CADCA30E-9041-490B-AA85-B6AC09C86A15}">
      <dgm:prSet/>
      <dgm:spPr/>
      <dgm:t>
        <a:bodyPr/>
        <a:lstStyle/>
        <a:p>
          <a:endParaRPr lang="en-US"/>
        </a:p>
      </dgm:t>
    </dgm:pt>
    <dgm:pt modelId="{9B9779E9-F298-4ED2-8E84-0E256E34F3EE}" type="sibTrans" cxnId="{CADCA30E-9041-490B-AA85-B6AC09C86A15}">
      <dgm:prSet/>
      <dgm:spPr/>
      <dgm:t>
        <a:bodyPr/>
        <a:lstStyle/>
        <a:p>
          <a:endParaRPr lang="en-US"/>
        </a:p>
      </dgm:t>
    </dgm:pt>
    <dgm:pt modelId="{826EA4FF-B18D-4F55-A122-AFC51D20CE95}">
      <dgm:prSet phldrT="[Text]" phldr="0"/>
      <dgm:spPr/>
      <dgm:t>
        <a:bodyPr/>
        <a:lstStyle/>
        <a:p>
          <a:pPr>
            <a:defRPr b="1"/>
          </a:pPr>
          <a:r>
            <a:rPr lang="en-US">
              <a:latin typeface="Palatino Linotype"/>
            </a:rPr>
            <a:t>Fully functioning: 10 Mar</a:t>
          </a:r>
          <a:endParaRPr lang="en-US"/>
        </a:p>
      </dgm:t>
    </dgm:pt>
    <dgm:pt modelId="{9914A9F0-3D50-4E11-96A9-5596C4CC0016}" type="parTrans" cxnId="{D37241C4-CE82-479E-9499-D4788B14F55D}">
      <dgm:prSet/>
      <dgm:spPr/>
      <dgm:t>
        <a:bodyPr/>
        <a:lstStyle/>
        <a:p>
          <a:endParaRPr lang="en-US"/>
        </a:p>
      </dgm:t>
    </dgm:pt>
    <dgm:pt modelId="{9FC26316-7840-4F9C-8DFF-ACED8DDA7128}" type="sibTrans" cxnId="{D37241C4-CE82-479E-9499-D4788B14F55D}">
      <dgm:prSet/>
      <dgm:spPr/>
      <dgm:t>
        <a:bodyPr/>
        <a:lstStyle/>
        <a:p>
          <a:endParaRPr lang="en-US"/>
        </a:p>
      </dgm:t>
    </dgm:pt>
    <dgm:pt modelId="{D56F5BBB-F7A2-405B-9C14-D92CC31C49BF}" type="pres">
      <dgm:prSet presAssocID="{01C9EFA0-6E7A-454C-BAA3-A6AF737425F4}" presName="root" presStyleCnt="0">
        <dgm:presLayoutVars>
          <dgm:chMax/>
          <dgm:chPref/>
          <dgm:animLvl val="lvl"/>
        </dgm:presLayoutVars>
      </dgm:prSet>
      <dgm:spPr/>
    </dgm:pt>
    <dgm:pt modelId="{BEB371CE-BB40-48C5-B6AC-247C21E30C71}" type="pres">
      <dgm:prSet presAssocID="{01C9EFA0-6E7A-454C-BAA3-A6AF737425F4}" presName="divider" presStyleLbl="fgAcc1" presStyleIdx="0" presStyleCnt="5"/>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3FF3B870-2783-49D4-A1BB-7BD813C935E0}" type="pres">
      <dgm:prSet presAssocID="{01C9EFA0-6E7A-454C-BAA3-A6AF737425F4}" presName="nodes" presStyleCnt="0">
        <dgm:presLayoutVars>
          <dgm:chMax/>
          <dgm:chPref/>
          <dgm:animLvl val="lvl"/>
        </dgm:presLayoutVars>
      </dgm:prSet>
      <dgm:spPr/>
    </dgm:pt>
    <dgm:pt modelId="{145386D1-AA13-41AD-8BD4-91112B5967DD}" type="pres">
      <dgm:prSet presAssocID="{442ADB26-37CD-4F9F-95E0-00491BB78A88}" presName="composite" presStyleCnt="0"/>
      <dgm:spPr/>
    </dgm:pt>
    <dgm:pt modelId="{00C44B9F-2447-4064-A6CF-234AB95620A8}" type="pres">
      <dgm:prSet presAssocID="{442ADB26-37CD-4F9F-95E0-00491BB78A88}" presName="ConnectorPoint" presStyleLbl="lnNode1" presStyleIdx="0" presStyleCnt="4"/>
      <dgm:spPr>
        <a:gradFill rotWithShape="0">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w="6350" cap="flat" cmpd="sng" algn="ctr">
          <a:solidFill>
            <a:schemeClr val="lt1">
              <a:hueOff val="0"/>
              <a:satOff val="0"/>
              <a:lumOff val="0"/>
              <a:alphaOff val="0"/>
            </a:schemeClr>
          </a:solidFill>
          <a:prstDash val="solid"/>
        </a:ln>
        <a:effectLst/>
      </dgm:spPr>
    </dgm:pt>
    <dgm:pt modelId="{2727D588-B9C2-4338-85BA-BA33F76D8C96}" type="pres">
      <dgm:prSet presAssocID="{442ADB26-37CD-4F9F-95E0-00491BB78A88}" presName="DropPinPlaceHolder" presStyleCnt="0"/>
      <dgm:spPr/>
    </dgm:pt>
    <dgm:pt modelId="{341AA282-7A9F-4AF7-BF18-8E548826AF19}" type="pres">
      <dgm:prSet presAssocID="{442ADB26-37CD-4F9F-95E0-00491BB78A88}" presName="DropPin" presStyleLbl="alignNode1" presStyleIdx="0" presStyleCnt="4"/>
      <dgm:spPr/>
    </dgm:pt>
    <dgm:pt modelId="{31F490BC-7A5F-43DF-978D-918E7A53F9B1}" type="pres">
      <dgm:prSet presAssocID="{442ADB26-37CD-4F9F-95E0-00491BB78A88}" presName="Ellipse" presStyleLbl="fgAcc1" presStyleIdx="1" presStyleCnt="5"/>
      <dgm:spPr>
        <a:solidFill>
          <a:schemeClr val="lt1">
            <a:alpha val="90000"/>
            <a:hueOff val="0"/>
            <a:satOff val="0"/>
            <a:lumOff val="0"/>
            <a:alphaOff val="0"/>
          </a:schemeClr>
        </a:solidFill>
        <a:ln w="6350" cap="flat" cmpd="sng" algn="ctr">
          <a:noFill/>
          <a:prstDash val="solid"/>
        </a:ln>
        <a:effectLst/>
      </dgm:spPr>
    </dgm:pt>
    <dgm:pt modelId="{BA1E95A0-58F7-40FD-9F48-1853244A2EEE}" type="pres">
      <dgm:prSet presAssocID="{442ADB26-37CD-4F9F-95E0-00491BB78A88}" presName="L2TextContainer" presStyleLbl="revTx" presStyleIdx="0" presStyleCnt="8">
        <dgm:presLayoutVars>
          <dgm:bulletEnabled val="1"/>
        </dgm:presLayoutVars>
      </dgm:prSet>
      <dgm:spPr/>
    </dgm:pt>
    <dgm:pt modelId="{C883B3E1-80AF-47C2-B979-FCCD5A415515}" type="pres">
      <dgm:prSet presAssocID="{442ADB26-37CD-4F9F-95E0-00491BB78A88}" presName="L1TextContainer" presStyleLbl="revTx" presStyleIdx="1" presStyleCnt="8">
        <dgm:presLayoutVars>
          <dgm:chMax val="1"/>
          <dgm:chPref val="1"/>
          <dgm:bulletEnabled val="1"/>
        </dgm:presLayoutVars>
      </dgm:prSet>
      <dgm:spPr/>
    </dgm:pt>
    <dgm:pt modelId="{56F0BB09-9833-49A8-B340-6A4633082323}" type="pres">
      <dgm:prSet presAssocID="{442ADB26-37CD-4F9F-95E0-00491BB78A88}" presName="ConnectLine" presStyleLbl="sibTrans1D1" presStyleIdx="0" presStyleCnt="4"/>
      <dgm:spPr>
        <a:noFill/>
        <a:ln w="12700" cap="flat" cmpd="sng" algn="ctr">
          <a:solidFill>
            <a:schemeClr val="accent2">
              <a:hueOff val="0"/>
              <a:satOff val="0"/>
              <a:lumOff val="0"/>
              <a:alphaOff val="0"/>
            </a:schemeClr>
          </a:solidFill>
          <a:prstDash val="dash"/>
        </a:ln>
        <a:effectLst/>
      </dgm:spPr>
    </dgm:pt>
    <dgm:pt modelId="{CAE73451-2E8C-4FE8-BF95-25F5B646988F}" type="pres">
      <dgm:prSet presAssocID="{442ADB26-37CD-4F9F-95E0-00491BB78A88}" presName="EmptyPlaceHolder" presStyleCnt="0"/>
      <dgm:spPr/>
    </dgm:pt>
    <dgm:pt modelId="{5DD78A26-BE82-49AA-ACF7-89F8F129DD69}" type="pres">
      <dgm:prSet presAssocID="{C6EC0262-8078-4E98-975C-C9ADC4597314}" presName="spaceBetweenRectangles" presStyleCnt="0"/>
      <dgm:spPr/>
    </dgm:pt>
    <dgm:pt modelId="{68481F9F-864C-47FB-A2BE-6D64190A079D}" type="pres">
      <dgm:prSet presAssocID="{C88A8D99-CEEE-4A60-9ECC-EC383F05091A}" presName="composite" presStyleCnt="0"/>
      <dgm:spPr/>
    </dgm:pt>
    <dgm:pt modelId="{435EBC6E-2506-4A3F-A2F3-F918CF7D11B0}" type="pres">
      <dgm:prSet presAssocID="{C88A8D99-CEEE-4A60-9ECC-EC383F05091A}" presName="ConnectorPoint" presStyleLbl="lnNode1" presStyleIdx="1" presStyleCnt="4"/>
      <dgm:spPr>
        <a:gradFill rotWithShape="0">
          <a:gsLst>
            <a:gs pos="0">
              <a:schemeClr val="accent3">
                <a:satMod val="103000"/>
                <a:lumMod val="118000"/>
              </a:schemeClr>
            </a:gs>
            <a:gs pos="50000">
              <a:schemeClr val="accent3">
                <a:satMod val="89000"/>
                <a:lumMod val="91000"/>
              </a:schemeClr>
            </a:gs>
            <a:gs pos="100000">
              <a:schemeClr val="accent3">
                <a:lumMod val="69000"/>
              </a:schemeClr>
            </a:gs>
          </a:gsLst>
          <a:lin ang="5400000" scaled="0"/>
        </a:gradFill>
        <a:ln w="6350" cap="flat" cmpd="sng" algn="ctr">
          <a:solidFill>
            <a:schemeClr val="lt1">
              <a:hueOff val="0"/>
              <a:satOff val="0"/>
              <a:lumOff val="0"/>
              <a:alphaOff val="0"/>
            </a:schemeClr>
          </a:solidFill>
          <a:prstDash val="solid"/>
        </a:ln>
        <a:effectLst/>
      </dgm:spPr>
    </dgm:pt>
    <dgm:pt modelId="{12FA1852-E130-43C1-A07E-FF1536665013}" type="pres">
      <dgm:prSet presAssocID="{C88A8D99-CEEE-4A60-9ECC-EC383F05091A}" presName="DropPinPlaceHolder" presStyleCnt="0"/>
      <dgm:spPr/>
    </dgm:pt>
    <dgm:pt modelId="{E8DDEA7B-DBA6-4C3F-B480-FFAB09A8DFC9}" type="pres">
      <dgm:prSet presAssocID="{C88A8D99-CEEE-4A60-9ECC-EC383F05091A}" presName="DropPin" presStyleLbl="alignNode1" presStyleIdx="1" presStyleCnt="4"/>
      <dgm:spPr/>
    </dgm:pt>
    <dgm:pt modelId="{F7378A9D-60A3-401A-91FF-B1CEB8200A9A}" type="pres">
      <dgm:prSet presAssocID="{C88A8D99-CEEE-4A60-9ECC-EC383F05091A}" presName="Ellipse" presStyleLbl="fgAcc1" presStyleIdx="2" presStyleCnt="5"/>
      <dgm:spPr>
        <a:solidFill>
          <a:schemeClr val="lt1">
            <a:alpha val="90000"/>
            <a:hueOff val="0"/>
            <a:satOff val="0"/>
            <a:lumOff val="0"/>
            <a:alphaOff val="0"/>
          </a:schemeClr>
        </a:solidFill>
        <a:ln w="6350" cap="flat" cmpd="sng" algn="ctr">
          <a:noFill/>
          <a:prstDash val="solid"/>
        </a:ln>
        <a:effectLst/>
      </dgm:spPr>
    </dgm:pt>
    <dgm:pt modelId="{6425BA2D-42FD-4815-9378-DD56DB9196E6}" type="pres">
      <dgm:prSet presAssocID="{C88A8D99-CEEE-4A60-9ECC-EC383F05091A}" presName="L2TextContainer" presStyleLbl="revTx" presStyleIdx="2" presStyleCnt="8">
        <dgm:presLayoutVars>
          <dgm:bulletEnabled val="1"/>
        </dgm:presLayoutVars>
      </dgm:prSet>
      <dgm:spPr/>
    </dgm:pt>
    <dgm:pt modelId="{1B9C5947-35CD-4191-A2FB-E7303D8778CE}" type="pres">
      <dgm:prSet presAssocID="{C88A8D99-CEEE-4A60-9ECC-EC383F05091A}" presName="L1TextContainer" presStyleLbl="revTx" presStyleIdx="3" presStyleCnt="8">
        <dgm:presLayoutVars>
          <dgm:chMax val="1"/>
          <dgm:chPref val="1"/>
          <dgm:bulletEnabled val="1"/>
        </dgm:presLayoutVars>
      </dgm:prSet>
      <dgm:spPr/>
    </dgm:pt>
    <dgm:pt modelId="{25BD74E4-56A4-4BC8-979D-7D6A559084A5}" type="pres">
      <dgm:prSet presAssocID="{C88A8D99-CEEE-4A60-9ECC-EC383F05091A}" presName="ConnectLine" presStyleLbl="sibTrans1D1" presStyleIdx="1" presStyleCnt="4"/>
      <dgm:spPr>
        <a:noFill/>
        <a:ln w="12700" cap="flat" cmpd="sng" algn="ctr">
          <a:solidFill>
            <a:schemeClr val="accent3">
              <a:hueOff val="0"/>
              <a:satOff val="0"/>
              <a:lumOff val="0"/>
              <a:alphaOff val="0"/>
            </a:schemeClr>
          </a:solidFill>
          <a:prstDash val="dash"/>
        </a:ln>
        <a:effectLst/>
      </dgm:spPr>
    </dgm:pt>
    <dgm:pt modelId="{8ADFED27-DEEE-456E-AD81-055CF5F2AC6C}" type="pres">
      <dgm:prSet presAssocID="{C88A8D99-CEEE-4A60-9ECC-EC383F05091A}" presName="EmptyPlaceHolder" presStyleCnt="0"/>
      <dgm:spPr/>
    </dgm:pt>
    <dgm:pt modelId="{337E090E-8702-467C-855D-C1B90C74A3DD}" type="pres">
      <dgm:prSet presAssocID="{D975A587-E50D-4E8E-9541-9D0A1B7A1E17}" presName="spaceBetweenRectangles" presStyleCnt="0"/>
      <dgm:spPr/>
    </dgm:pt>
    <dgm:pt modelId="{122898E4-BC46-492E-81B1-A00520A711CB}" type="pres">
      <dgm:prSet presAssocID="{93B0E0BB-34CF-4D1B-B770-C64A08119161}" presName="composite" presStyleCnt="0"/>
      <dgm:spPr/>
    </dgm:pt>
    <dgm:pt modelId="{E4C65B00-A484-4ED6-AE3D-1A2C2E64D4A5}" type="pres">
      <dgm:prSet presAssocID="{93B0E0BB-34CF-4D1B-B770-C64A08119161}" presName="ConnectorPoint" presStyleLbl="lnNode1" presStyleIdx="2" presStyleCnt="4"/>
      <dgm:spPr>
        <a:gradFill rotWithShape="0">
          <a:gsLst>
            <a:gs pos="0">
              <a:schemeClr val="accent4">
                <a:satMod val="103000"/>
                <a:lumMod val="118000"/>
              </a:schemeClr>
            </a:gs>
            <a:gs pos="50000">
              <a:schemeClr val="accent4">
                <a:satMod val="89000"/>
                <a:lumMod val="91000"/>
              </a:schemeClr>
            </a:gs>
            <a:gs pos="100000">
              <a:schemeClr val="accent4">
                <a:lumMod val="69000"/>
              </a:schemeClr>
            </a:gs>
          </a:gsLst>
          <a:lin ang="5400000" scaled="0"/>
        </a:gradFill>
        <a:ln w="6350" cap="flat" cmpd="sng" algn="ctr">
          <a:solidFill>
            <a:schemeClr val="lt1">
              <a:hueOff val="0"/>
              <a:satOff val="0"/>
              <a:lumOff val="0"/>
              <a:alphaOff val="0"/>
            </a:schemeClr>
          </a:solidFill>
          <a:prstDash val="solid"/>
        </a:ln>
        <a:effectLst/>
      </dgm:spPr>
    </dgm:pt>
    <dgm:pt modelId="{2387A066-66BD-46B3-9AC1-B58264435F63}" type="pres">
      <dgm:prSet presAssocID="{93B0E0BB-34CF-4D1B-B770-C64A08119161}" presName="DropPinPlaceHolder" presStyleCnt="0"/>
      <dgm:spPr/>
    </dgm:pt>
    <dgm:pt modelId="{EB0C306A-E4B3-4316-BD68-7AE449558024}" type="pres">
      <dgm:prSet presAssocID="{93B0E0BB-34CF-4D1B-B770-C64A08119161}" presName="DropPin" presStyleLbl="alignNode1" presStyleIdx="2" presStyleCnt="4"/>
      <dgm:spPr/>
    </dgm:pt>
    <dgm:pt modelId="{D4BAC8C8-8757-4879-B41D-393DA5B843BE}" type="pres">
      <dgm:prSet presAssocID="{93B0E0BB-34CF-4D1B-B770-C64A08119161}" presName="Ellipse" presStyleLbl="fgAcc1" presStyleIdx="3" presStyleCnt="5"/>
      <dgm:spPr>
        <a:solidFill>
          <a:schemeClr val="lt1">
            <a:alpha val="90000"/>
            <a:hueOff val="0"/>
            <a:satOff val="0"/>
            <a:lumOff val="0"/>
            <a:alphaOff val="0"/>
          </a:schemeClr>
        </a:solidFill>
        <a:ln w="6350" cap="flat" cmpd="sng" algn="ctr">
          <a:noFill/>
          <a:prstDash val="solid"/>
        </a:ln>
        <a:effectLst/>
      </dgm:spPr>
    </dgm:pt>
    <dgm:pt modelId="{73FEC1EF-1D8C-409C-80B1-EA8ED7765E45}" type="pres">
      <dgm:prSet presAssocID="{93B0E0BB-34CF-4D1B-B770-C64A08119161}" presName="L2TextContainer" presStyleLbl="revTx" presStyleIdx="4" presStyleCnt="8">
        <dgm:presLayoutVars>
          <dgm:bulletEnabled val="1"/>
        </dgm:presLayoutVars>
      </dgm:prSet>
      <dgm:spPr/>
    </dgm:pt>
    <dgm:pt modelId="{23C6433B-2A1A-42CB-B017-ED4C7CBD60A6}" type="pres">
      <dgm:prSet presAssocID="{93B0E0BB-34CF-4D1B-B770-C64A08119161}" presName="L1TextContainer" presStyleLbl="revTx" presStyleIdx="5" presStyleCnt="8">
        <dgm:presLayoutVars>
          <dgm:chMax val="1"/>
          <dgm:chPref val="1"/>
          <dgm:bulletEnabled val="1"/>
        </dgm:presLayoutVars>
      </dgm:prSet>
      <dgm:spPr/>
    </dgm:pt>
    <dgm:pt modelId="{0E6B211D-1075-40A8-9726-A70FC193FE19}" type="pres">
      <dgm:prSet presAssocID="{93B0E0BB-34CF-4D1B-B770-C64A08119161}" presName="ConnectLine" presStyleLbl="sibTrans1D1" presStyleIdx="2" presStyleCnt="4"/>
      <dgm:spPr>
        <a:noFill/>
        <a:ln w="12700" cap="flat" cmpd="sng" algn="ctr">
          <a:solidFill>
            <a:schemeClr val="accent4">
              <a:hueOff val="0"/>
              <a:satOff val="0"/>
              <a:lumOff val="0"/>
              <a:alphaOff val="0"/>
            </a:schemeClr>
          </a:solidFill>
          <a:prstDash val="dash"/>
        </a:ln>
        <a:effectLst/>
      </dgm:spPr>
    </dgm:pt>
    <dgm:pt modelId="{B29C1A46-DB58-4B41-A608-FC892F1DC160}" type="pres">
      <dgm:prSet presAssocID="{93B0E0BB-34CF-4D1B-B770-C64A08119161}" presName="EmptyPlaceHolder" presStyleCnt="0"/>
      <dgm:spPr/>
    </dgm:pt>
    <dgm:pt modelId="{6F30B862-9F2C-446B-9A7A-8476596D2DBC}" type="pres">
      <dgm:prSet presAssocID="{9B9779E9-F298-4ED2-8E84-0E256E34F3EE}" presName="spaceBetweenRectangles" presStyleCnt="0"/>
      <dgm:spPr/>
    </dgm:pt>
    <dgm:pt modelId="{1AA3D58E-B73B-4695-BA87-22392CA67E2C}" type="pres">
      <dgm:prSet presAssocID="{826EA4FF-B18D-4F55-A122-AFC51D20CE95}" presName="composite" presStyleCnt="0"/>
      <dgm:spPr/>
    </dgm:pt>
    <dgm:pt modelId="{7320DDC7-28F1-47D2-B96F-1E5C12E4F9D5}" type="pres">
      <dgm:prSet presAssocID="{826EA4FF-B18D-4F55-A122-AFC51D20CE95}" presName="ConnectorPoint" presStyleLbl="lnNode1" presStyleIdx="3" presStyleCnt="4"/>
      <dgm:spPr>
        <a:gradFill rotWithShape="0">
          <a:gsLst>
            <a:gs pos="0">
              <a:schemeClr val="accent5">
                <a:satMod val="103000"/>
                <a:lumMod val="118000"/>
              </a:schemeClr>
            </a:gs>
            <a:gs pos="50000">
              <a:schemeClr val="accent5">
                <a:satMod val="89000"/>
                <a:lumMod val="91000"/>
              </a:schemeClr>
            </a:gs>
            <a:gs pos="100000">
              <a:schemeClr val="accent5">
                <a:lumMod val="69000"/>
              </a:schemeClr>
            </a:gs>
          </a:gsLst>
          <a:lin ang="5400000" scaled="0"/>
        </a:gradFill>
        <a:ln w="6350" cap="flat" cmpd="sng" algn="ctr">
          <a:solidFill>
            <a:schemeClr val="lt1">
              <a:hueOff val="0"/>
              <a:satOff val="0"/>
              <a:lumOff val="0"/>
              <a:alphaOff val="0"/>
            </a:schemeClr>
          </a:solidFill>
          <a:prstDash val="solid"/>
        </a:ln>
        <a:effectLst/>
      </dgm:spPr>
    </dgm:pt>
    <dgm:pt modelId="{724460DA-1B36-4F04-A4E2-6160B1B44C1B}" type="pres">
      <dgm:prSet presAssocID="{826EA4FF-B18D-4F55-A122-AFC51D20CE95}" presName="DropPinPlaceHolder" presStyleCnt="0"/>
      <dgm:spPr/>
    </dgm:pt>
    <dgm:pt modelId="{05545C05-7845-434C-A714-73EC06D01E37}" type="pres">
      <dgm:prSet presAssocID="{826EA4FF-B18D-4F55-A122-AFC51D20CE95}" presName="DropPin" presStyleLbl="alignNode1" presStyleIdx="3" presStyleCnt="4"/>
      <dgm:spPr/>
    </dgm:pt>
    <dgm:pt modelId="{0178A09D-90FE-4CFD-8D55-E6D245E029FE}" type="pres">
      <dgm:prSet presAssocID="{826EA4FF-B18D-4F55-A122-AFC51D20CE95}" presName="Ellipse" presStyleLbl="fgAcc1" presStyleIdx="4" presStyleCnt="5"/>
      <dgm:spPr>
        <a:solidFill>
          <a:schemeClr val="lt1">
            <a:alpha val="90000"/>
            <a:hueOff val="0"/>
            <a:satOff val="0"/>
            <a:lumOff val="0"/>
            <a:alphaOff val="0"/>
          </a:schemeClr>
        </a:solidFill>
        <a:ln w="6350" cap="flat" cmpd="sng" algn="ctr">
          <a:noFill/>
          <a:prstDash val="solid"/>
        </a:ln>
        <a:effectLst/>
      </dgm:spPr>
    </dgm:pt>
    <dgm:pt modelId="{629358E1-E7B7-4131-A721-FED4A4949839}" type="pres">
      <dgm:prSet presAssocID="{826EA4FF-B18D-4F55-A122-AFC51D20CE95}" presName="L2TextContainer" presStyleLbl="revTx" presStyleIdx="6" presStyleCnt="8">
        <dgm:presLayoutVars>
          <dgm:bulletEnabled val="1"/>
        </dgm:presLayoutVars>
      </dgm:prSet>
      <dgm:spPr/>
    </dgm:pt>
    <dgm:pt modelId="{01319641-EB22-4774-942B-CF089822C784}" type="pres">
      <dgm:prSet presAssocID="{826EA4FF-B18D-4F55-A122-AFC51D20CE95}" presName="L1TextContainer" presStyleLbl="revTx" presStyleIdx="7" presStyleCnt="8">
        <dgm:presLayoutVars>
          <dgm:chMax val="1"/>
          <dgm:chPref val="1"/>
          <dgm:bulletEnabled val="1"/>
        </dgm:presLayoutVars>
      </dgm:prSet>
      <dgm:spPr/>
    </dgm:pt>
    <dgm:pt modelId="{900C6CCA-980F-40B1-80CC-AF6E5C5FCCD0}" type="pres">
      <dgm:prSet presAssocID="{826EA4FF-B18D-4F55-A122-AFC51D20CE95}" presName="ConnectLine" presStyleLbl="sibTrans1D1" presStyleIdx="3" presStyleCnt="4"/>
      <dgm:spPr>
        <a:noFill/>
        <a:ln w="12700" cap="flat" cmpd="sng" algn="ctr">
          <a:solidFill>
            <a:schemeClr val="accent5">
              <a:hueOff val="0"/>
              <a:satOff val="0"/>
              <a:lumOff val="0"/>
              <a:alphaOff val="0"/>
            </a:schemeClr>
          </a:solidFill>
          <a:prstDash val="dash"/>
        </a:ln>
        <a:effectLst/>
      </dgm:spPr>
    </dgm:pt>
    <dgm:pt modelId="{26BE1C8E-F42F-46EA-8F04-994A70B89F94}" type="pres">
      <dgm:prSet presAssocID="{826EA4FF-B18D-4F55-A122-AFC51D20CE95}" presName="EmptyPlaceHolder" presStyleCnt="0"/>
      <dgm:spPr/>
    </dgm:pt>
  </dgm:ptLst>
  <dgm:cxnLst>
    <dgm:cxn modelId="{52C50F0C-FFB7-41E5-928B-CE85E749E5E8}" type="presOf" srcId="{01C9EFA0-6E7A-454C-BAA3-A6AF737425F4}" destId="{D56F5BBB-F7A2-405B-9C14-D92CC31C49BF}" srcOrd="0" destOrd="0" presId="urn:microsoft.com/office/officeart/2017/3/layout/DropPinTimeline"/>
    <dgm:cxn modelId="{CADCA30E-9041-490B-AA85-B6AC09C86A15}" srcId="{01C9EFA0-6E7A-454C-BAA3-A6AF737425F4}" destId="{93B0E0BB-34CF-4D1B-B770-C64A08119161}" srcOrd="2" destOrd="0" parTransId="{A496CFEA-CF34-46FA-A6CC-7C71EC52998A}" sibTransId="{9B9779E9-F298-4ED2-8E84-0E256E34F3EE}"/>
    <dgm:cxn modelId="{97D60231-E8BE-45D8-9249-83C5059D9D52}" type="presOf" srcId="{C88A8D99-CEEE-4A60-9ECC-EC383F05091A}" destId="{1B9C5947-35CD-4191-A2FB-E7303D8778CE}" srcOrd="0" destOrd="0" presId="urn:microsoft.com/office/officeart/2017/3/layout/DropPinTimeline"/>
    <dgm:cxn modelId="{CF71BDA9-CEE3-4AB0-BA6D-136CE4413E54}" type="presOf" srcId="{826EA4FF-B18D-4F55-A122-AFC51D20CE95}" destId="{01319641-EB22-4774-942B-CF089822C784}" srcOrd="0" destOrd="0" presId="urn:microsoft.com/office/officeart/2017/3/layout/DropPinTimeline"/>
    <dgm:cxn modelId="{D37241C4-CE82-479E-9499-D4788B14F55D}" srcId="{01C9EFA0-6E7A-454C-BAA3-A6AF737425F4}" destId="{826EA4FF-B18D-4F55-A122-AFC51D20CE95}" srcOrd="3" destOrd="0" parTransId="{9914A9F0-3D50-4E11-96A9-5596C4CC0016}" sibTransId="{9FC26316-7840-4F9C-8DFF-ACED8DDA7128}"/>
    <dgm:cxn modelId="{5A2C85C5-A484-4815-B41C-01C6C225E74A}" type="presOf" srcId="{442ADB26-37CD-4F9F-95E0-00491BB78A88}" destId="{C883B3E1-80AF-47C2-B979-FCCD5A415515}" srcOrd="0" destOrd="0" presId="urn:microsoft.com/office/officeart/2017/3/layout/DropPinTimeline"/>
    <dgm:cxn modelId="{2B451ED8-7733-4178-9F15-D72EE638D3BB}" srcId="{01C9EFA0-6E7A-454C-BAA3-A6AF737425F4}" destId="{C88A8D99-CEEE-4A60-9ECC-EC383F05091A}" srcOrd="1" destOrd="0" parTransId="{2720B66E-82AB-4A23-AE29-0BC0E67859ED}" sibTransId="{D975A587-E50D-4E8E-9541-9D0A1B7A1E17}"/>
    <dgm:cxn modelId="{85E72FD9-4521-4768-9696-624406143606}" srcId="{01C9EFA0-6E7A-454C-BAA3-A6AF737425F4}" destId="{442ADB26-37CD-4F9F-95E0-00491BB78A88}" srcOrd="0" destOrd="0" parTransId="{DB8B8475-2081-432D-AEEE-0E8D9880693F}" sibTransId="{C6EC0262-8078-4E98-975C-C9ADC4597314}"/>
    <dgm:cxn modelId="{20EE0AE7-7CC0-4511-8349-04143C1F6FD3}" type="presOf" srcId="{93B0E0BB-34CF-4D1B-B770-C64A08119161}" destId="{23C6433B-2A1A-42CB-B017-ED4C7CBD60A6}" srcOrd="0" destOrd="0" presId="urn:microsoft.com/office/officeart/2017/3/layout/DropPinTimeline"/>
    <dgm:cxn modelId="{92795A34-1A62-459A-900D-7C37225D353B}" type="presParOf" srcId="{D56F5BBB-F7A2-405B-9C14-D92CC31C49BF}" destId="{BEB371CE-BB40-48C5-B6AC-247C21E30C71}" srcOrd="0" destOrd="0" presId="urn:microsoft.com/office/officeart/2017/3/layout/DropPinTimeline"/>
    <dgm:cxn modelId="{205DD2BB-1451-48A8-9BF6-5F0829B54D12}" type="presParOf" srcId="{D56F5BBB-F7A2-405B-9C14-D92CC31C49BF}" destId="{3FF3B870-2783-49D4-A1BB-7BD813C935E0}" srcOrd="1" destOrd="0" presId="urn:microsoft.com/office/officeart/2017/3/layout/DropPinTimeline"/>
    <dgm:cxn modelId="{83CF6746-9B04-47B1-9BB0-CC22B4E3FCE2}" type="presParOf" srcId="{3FF3B870-2783-49D4-A1BB-7BD813C935E0}" destId="{145386D1-AA13-41AD-8BD4-91112B5967DD}" srcOrd="0" destOrd="0" presId="urn:microsoft.com/office/officeart/2017/3/layout/DropPinTimeline"/>
    <dgm:cxn modelId="{2F388A74-CA76-4198-84C8-45941E7DFD97}" type="presParOf" srcId="{145386D1-AA13-41AD-8BD4-91112B5967DD}" destId="{00C44B9F-2447-4064-A6CF-234AB95620A8}" srcOrd="0" destOrd="0" presId="urn:microsoft.com/office/officeart/2017/3/layout/DropPinTimeline"/>
    <dgm:cxn modelId="{0AA45173-3DD5-416B-8BF4-FE18D48C1FF1}" type="presParOf" srcId="{145386D1-AA13-41AD-8BD4-91112B5967DD}" destId="{2727D588-B9C2-4338-85BA-BA33F76D8C96}" srcOrd="1" destOrd="0" presId="urn:microsoft.com/office/officeart/2017/3/layout/DropPinTimeline"/>
    <dgm:cxn modelId="{24757915-F51A-4A9B-BDA8-9BB5B934E662}" type="presParOf" srcId="{2727D588-B9C2-4338-85BA-BA33F76D8C96}" destId="{341AA282-7A9F-4AF7-BF18-8E548826AF19}" srcOrd="0" destOrd="0" presId="urn:microsoft.com/office/officeart/2017/3/layout/DropPinTimeline"/>
    <dgm:cxn modelId="{12DC0104-7910-48DA-96D9-BEA0EFB3265F}" type="presParOf" srcId="{2727D588-B9C2-4338-85BA-BA33F76D8C96}" destId="{31F490BC-7A5F-43DF-978D-918E7A53F9B1}" srcOrd="1" destOrd="0" presId="urn:microsoft.com/office/officeart/2017/3/layout/DropPinTimeline"/>
    <dgm:cxn modelId="{8B5BC985-ECE3-4CA1-9CD7-8CDBAE35EBCC}" type="presParOf" srcId="{145386D1-AA13-41AD-8BD4-91112B5967DD}" destId="{BA1E95A0-58F7-40FD-9F48-1853244A2EEE}" srcOrd="2" destOrd="0" presId="urn:microsoft.com/office/officeart/2017/3/layout/DropPinTimeline"/>
    <dgm:cxn modelId="{EDC35D6B-DDFD-474C-B117-9997D69CA27C}" type="presParOf" srcId="{145386D1-AA13-41AD-8BD4-91112B5967DD}" destId="{C883B3E1-80AF-47C2-B979-FCCD5A415515}" srcOrd="3" destOrd="0" presId="urn:microsoft.com/office/officeart/2017/3/layout/DropPinTimeline"/>
    <dgm:cxn modelId="{A5CD2A2D-8EF3-430D-AF11-0C5350EC7607}" type="presParOf" srcId="{145386D1-AA13-41AD-8BD4-91112B5967DD}" destId="{56F0BB09-9833-49A8-B340-6A4633082323}" srcOrd="4" destOrd="0" presId="urn:microsoft.com/office/officeart/2017/3/layout/DropPinTimeline"/>
    <dgm:cxn modelId="{206E8F44-D6F1-450F-85A6-7622F7CFE9E6}" type="presParOf" srcId="{145386D1-AA13-41AD-8BD4-91112B5967DD}" destId="{CAE73451-2E8C-4FE8-BF95-25F5B646988F}" srcOrd="5" destOrd="0" presId="urn:microsoft.com/office/officeart/2017/3/layout/DropPinTimeline"/>
    <dgm:cxn modelId="{2DB7813C-0E86-447C-B08F-FD78F5ACC090}" type="presParOf" srcId="{3FF3B870-2783-49D4-A1BB-7BD813C935E0}" destId="{5DD78A26-BE82-49AA-ACF7-89F8F129DD69}" srcOrd="1" destOrd="0" presId="urn:microsoft.com/office/officeart/2017/3/layout/DropPinTimeline"/>
    <dgm:cxn modelId="{062FAB8D-8FA5-4E4C-A1AB-53815C202BEA}" type="presParOf" srcId="{3FF3B870-2783-49D4-A1BB-7BD813C935E0}" destId="{68481F9F-864C-47FB-A2BE-6D64190A079D}" srcOrd="2" destOrd="0" presId="urn:microsoft.com/office/officeart/2017/3/layout/DropPinTimeline"/>
    <dgm:cxn modelId="{26658F78-5CBB-4C46-9B70-FAAA28A2BB21}" type="presParOf" srcId="{68481F9F-864C-47FB-A2BE-6D64190A079D}" destId="{435EBC6E-2506-4A3F-A2F3-F918CF7D11B0}" srcOrd="0" destOrd="0" presId="urn:microsoft.com/office/officeart/2017/3/layout/DropPinTimeline"/>
    <dgm:cxn modelId="{7D669034-C293-451B-8DA7-060696FCC392}" type="presParOf" srcId="{68481F9F-864C-47FB-A2BE-6D64190A079D}" destId="{12FA1852-E130-43C1-A07E-FF1536665013}" srcOrd="1" destOrd="0" presId="urn:microsoft.com/office/officeart/2017/3/layout/DropPinTimeline"/>
    <dgm:cxn modelId="{0319A2E1-55BC-4742-B931-0700ECDC2B95}" type="presParOf" srcId="{12FA1852-E130-43C1-A07E-FF1536665013}" destId="{E8DDEA7B-DBA6-4C3F-B480-FFAB09A8DFC9}" srcOrd="0" destOrd="0" presId="urn:microsoft.com/office/officeart/2017/3/layout/DropPinTimeline"/>
    <dgm:cxn modelId="{5E0BFE31-A1DB-4514-BE20-CB474EB3E776}" type="presParOf" srcId="{12FA1852-E130-43C1-A07E-FF1536665013}" destId="{F7378A9D-60A3-401A-91FF-B1CEB8200A9A}" srcOrd="1" destOrd="0" presId="urn:microsoft.com/office/officeart/2017/3/layout/DropPinTimeline"/>
    <dgm:cxn modelId="{A6C1EBFA-71A5-4263-862B-5377123DBAF6}" type="presParOf" srcId="{68481F9F-864C-47FB-A2BE-6D64190A079D}" destId="{6425BA2D-42FD-4815-9378-DD56DB9196E6}" srcOrd="2" destOrd="0" presId="urn:microsoft.com/office/officeart/2017/3/layout/DropPinTimeline"/>
    <dgm:cxn modelId="{98176B33-E064-46AB-A3D9-0F4C2D000274}" type="presParOf" srcId="{68481F9F-864C-47FB-A2BE-6D64190A079D}" destId="{1B9C5947-35CD-4191-A2FB-E7303D8778CE}" srcOrd="3" destOrd="0" presId="urn:microsoft.com/office/officeart/2017/3/layout/DropPinTimeline"/>
    <dgm:cxn modelId="{30B2C66A-DAC1-4EB8-A66D-B0328B13BE23}" type="presParOf" srcId="{68481F9F-864C-47FB-A2BE-6D64190A079D}" destId="{25BD74E4-56A4-4BC8-979D-7D6A559084A5}" srcOrd="4" destOrd="0" presId="urn:microsoft.com/office/officeart/2017/3/layout/DropPinTimeline"/>
    <dgm:cxn modelId="{8961B63D-97C0-458E-ACA9-0441B3E716A1}" type="presParOf" srcId="{68481F9F-864C-47FB-A2BE-6D64190A079D}" destId="{8ADFED27-DEEE-456E-AD81-055CF5F2AC6C}" srcOrd="5" destOrd="0" presId="urn:microsoft.com/office/officeart/2017/3/layout/DropPinTimeline"/>
    <dgm:cxn modelId="{3DBB7FA4-1CC9-434B-8314-7F0873B5B80D}" type="presParOf" srcId="{3FF3B870-2783-49D4-A1BB-7BD813C935E0}" destId="{337E090E-8702-467C-855D-C1B90C74A3DD}" srcOrd="3" destOrd="0" presId="urn:microsoft.com/office/officeart/2017/3/layout/DropPinTimeline"/>
    <dgm:cxn modelId="{EB211559-9405-4BB9-9142-67003BB146C3}" type="presParOf" srcId="{3FF3B870-2783-49D4-A1BB-7BD813C935E0}" destId="{122898E4-BC46-492E-81B1-A00520A711CB}" srcOrd="4" destOrd="0" presId="urn:microsoft.com/office/officeart/2017/3/layout/DropPinTimeline"/>
    <dgm:cxn modelId="{59B1C4A8-CDE2-41B7-8D06-CCC83DD948ED}" type="presParOf" srcId="{122898E4-BC46-492E-81B1-A00520A711CB}" destId="{E4C65B00-A484-4ED6-AE3D-1A2C2E64D4A5}" srcOrd="0" destOrd="0" presId="urn:microsoft.com/office/officeart/2017/3/layout/DropPinTimeline"/>
    <dgm:cxn modelId="{B348A647-0A9C-4368-80BA-7D23DCFDFA13}" type="presParOf" srcId="{122898E4-BC46-492E-81B1-A00520A711CB}" destId="{2387A066-66BD-46B3-9AC1-B58264435F63}" srcOrd="1" destOrd="0" presId="urn:microsoft.com/office/officeart/2017/3/layout/DropPinTimeline"/>
    <dgm:cxn modelId="{3D7B9194-FEF6-4C94-938C-177326C38709}" type="presParOf" srcId="{2387A066-66BD-46B3-9AC1-B58264435F63}" destId="{EB0C306A-E4B3-4316-BD68-7AE449558024}" srcOrd="0" destOrd="0" presId="urn:microsoft.com/office/officeart/2017/3/layout/DropPinTimeline"/>
    <dgm:cxn modelId="{917C58A7-0318-4363-8C89-38C3C8704BE8}" type="presParOf" srcId="{2387A066-66BD-46B3-9AC1-B58264435F63}" destId="{D4BAC8C8-8757-4879-B41D-393DA5B843BE}" srcOrd="1" destOrd="0" presId="urn:microsoft.com/office/officeart/2017/3/layout/DropPinTimeline"/>
    <dgm:cxn modelId="{B7BB5FF4-D3C2-486B-8308-F99CA82C46A3}" type="presParOf" srcId="{122898E4-BC46-492E-81B1-A00520A711CB}" destId="{73FEC1EF-1D8C-409C-80B1-EA8ED7765E45}" srcOrd="2" destOrd="0" presId="urn:microsoft.com/office/officeart/2017/3/layout/DropPinTimeline"/>
    <dgm:cxn modelId="{74E9F52D-48D8-4708-9605-E04D23DC9B9E}" type="presParOf" srcId="{122898E4-BC46-492E-81B1-A00520A711CB}" destId="{23C6433B-2A1A-42CB-B017-ED4C7CBD60A6}" srcOrd="3" destOrd="0" presId="urn:microsoft.com/office/officeart/2017/3/layout/DropPinTimeline"/>
    <dgm:cxn modelId="{78ED3771-9166-4C4C-BCFE-5BEAAE40FD86}" type="presParOf" srcId="{122898E4-BC46-492E-81B1-A00520A711CB}" destId="{0E6B211D-1075-40A8-9726-A70FC193FE19}" srcOrd="4" destOrd="0" presId="urn:microsoft.com/office/officeart/2017/3/layout/DropPinTimeline"/>
    <dgm:cxn modelId="{32F36CF9-CA0B-444F-8255-EB59CDAEAB4F}" type="presParOf" srcId="{122898E4-BC46-492E-81B1-A00520A711CB}" destId="{B29C1A46-DB58-4B41-A608-FC892F1DC160}" srcOrd="5" destOrd="0" presId="urn:microsoft.com/office/officeart/2017/3/layout/DropPinTimeline"/>
    <dgm:cxn modelId="{31A36EE5-5450-4C55-AF06-42D32F30094A}" type="presParOf" srcId="{3FF3B870-2783-49D4-A1BB-7BD813C935E0}" destId="{6F30B862-9F2C-446B-9A7A-8476596D2DBC}" srcOrd="5" destOrd="0" presId="urn:microsoft.com/office/officeart/2017/3/layout/DropPinTimeline"/>
    <dgm:cxn modelId="{BAB5C035-B078-48C1-8DB0-885CBB82AFE5}" type="presParOf" srcId="{3FF3B870-2783-49D4-A1BB-7BD813C935E0}" destId="{1AA3D58E-B73B-4695-BA87-22392CA67E2C}" srcOrd="6" destOrd="0" presId="urn:microsoft.com/office/officeart/2017/3/layout/DropPinTimeline"/>
    <dgm:cxn modelId="{A58B2A05-9195-4DFC-ADB8-4851D1FF8DAA}" type="presParOf" srcId="{1AA3D58E-B73B-4695-BA87-22392CA67E2C}" destId="{7320DDC7-28F1-47D2-B96F-1E5C12E4F9D5}" srcOrd="0" destOrd="0" presId="urn:microsoft.com/office/officeart/2017/3/layout/DropPinTimeline"/>
    <dgm:cxn modelId="{84096793-7573-4E14-8AF8-F8E7116DFBCF}" type="presParOf" srcId="{1AA3D58E-B73B-4695-BA87-22392CA67E2C}" destId="{724460DA-1B36-4F04-A4E2-6160B1B44C1B}" srcOrd="1" destOrd="0" presId="urn:microsoft.com/office/officeart/2017/3/layout/DropPinTimeline"/>
    <dgm:cxn modelId="{00BC5E51-1F82-4905-81DC-D9B0EE0A0E3F}" type="presParOf" srcId="{724460DA-1B36-4F04-A4E2-6160B1B44C1B}" destId="{05545C05-7845-434C-A714-73EC06D01E37}" srcOrd="0" destOrd="0" presId="urn:microsoft.com/office/officeart/2017/3/layout/DropPinTimeline"/>
    <dgm:cxn modelId="{0494035F-B54F-40E7-B16C-9B427FEEE69F}" type="presParOf" srcId="{724460DA-1B36-4F04-A4E2-6160B1B44C1B}" destId="{0178A09D-90FE-4CFD-8D55-E6D245E029FE}" srcOrd="1" destOrd="0" presId="urn:microsoft.com/office/officeart/2017/3/layout/DropPinTimeline"/>
    <dgm:cxn modelId="{9FDB3839-0A09-488C-98DC-3A5F6DEB0363}" type="presParOf" srcId="{1AA3D58E-B73B-4695-BA87-22392CA67E2C}" destId="{629358E1-E7B7-4131-A721-FED4A4949839}" srcOrd="2" destOrd="0" presId="urn:microsoft.com/office/officeart/2017/3/layout/DropPinTimeline"/>
    <dgm:cxn modelId="{FB3C7ECC-5253-497B-85F2-1CD107D84F7A}" type="presParOf" srcId="{1AA3D58E-B73B-4695-BA87-22392CA67E2C}" destId="{01319641-EB22-4774-942B-CF089822C784}" srcOrd="3" destOrd="0" presId="urn:microsoft.com/office/officeart/2017/3/layout/DropPinTimeline"/>
    <dgm:cxn modelId="{CE88DC01-55B2-4C6A-BAE9-84B82F570C88}" type="presParOf" srcId="{1AA3D58E-B73B-4695-BA87-22392CA67E2C}" destId="{900C6CCA-980F-40B1-80CC-AF6E5C5FCCD0}" srcOrd="4" destOrd="0" presId="urn:microsoft.com/office/officeart/2017/3/layout/DropPinTimeline"/>
    <dgm:cxn modelId="{FEE360DA-4347-4BA0-81C7-5C6A94A7ADE8}" type="presParOf" srcId="{1AA3D58E-B73B-4695-BA87-22392CA67E2C}" destId="{26BE1C8E-F42F-46EA-8F04-994A70B89F94}"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67E545-A955-45AD-B054-2BB3E93A9E79}" type="doc">
      <dgm:prSet loTypeId="urn:microsoft.com/office/officeart/2005/8/layout/hList7" loCatId="process" qsTypeId="urn:microsoft.com/office/officeart/2005/8/quickstyle/simple1" qsCatId="simple" csTypeId="urn:microsoft.com/office/officeart/2005/8/colors/accent1_2" csCatId="accent1" phldr="1"/>
      <dgm:spPr/>
    </dgm:pt>
    <dgm:pt modelId="{2FE91B16-AABE-46E7-9BAB-F8F2C35302AF}">
      <dgm:prSet phldrT="[Text]" custT="1"/>
      <dgm:spPr/>
      <dgm:t>
        <a:bodyPr/>
        <a:lstStyle/>
        <a:p>
          <a:endParaRPr lang="en-IN" sz="2400"/>
        </a:p>
      </dgm:t>
    </dgm:pt>
    <dgm:pt modelId="{AC719757-6673-4AAD-A387-A908C08D27B0}" type="parTrans" cxnId="{3A7F4E39-99F2-4BF4-A1AE-549B404B4FDB}">
      <dgm:prSet/>
      <dgm:spPr/>
      <dgm:t>
        <a:bodyPr/>
        <a:lstStyle/>
        <a:p>
          <a:endParaRPr lang="en-IN"/>
        </a:p>
      </dgm:t>
    </dgm:pt>
    <dgm:pt modelId="{976E3421-2254-4F96-A87A-A30E39A50F42}" type="sibTrans" cxnId="{3A7F4E39-99F2-4BF4-A1AE-549B404B4FDB}">
      <dgm:prSet/>
      <dgm:spPr/>
      <dgm:t>
        <a:bodyPr/>
        <a:lstStyle/>
        <a:p>
          <a:endParaRPr lang="en-IN"/>
        </a:p>
      </dgm:t>
    </dgm:pt>
    <dgm:pt modelId="{3933BF2D-48CB-4C9A-9051-B88AEBD9666C}">
      <dgm:prSet phldrT="[Text]" custT="1"/>
      <dgm:spPr/>
      <dgm:t>
        <a:bodyPr/>
        <a:lstStyle/>
        <a:p>
          <a:endParaRPr lang="en-IN" sz="2400"/>
        </a:p>
      </dgm:t>
    </dgm:pt>
    <dgm:pt modelId="{CF5113D8-9D07-4FF3-A42F-3F5F21A3AB2A}" type="parTrans" cxnId="{DB178E2D-1D91-45EB-BA2F-9F38ABF5E1FB}">
      <dgm:prSet/>
      <dgm:spPr/>
      <dgm:t>
        <a:bodyPr/>
        <a:lstStyle/>
        <a:p>
          <a:endParaRPr lang="en-IN"/>
        </a:p>
      </dgm:t>
    </dgm:pt>
    <dgm:pt modelId="{4E21C1D1-653D-4CFF-9358-A5444B9413E8}" type="sibTrans" cxnId="{DB178E2D-1D91-45EB-BA2F-9F38ABF5E1FB}">
      <dgm:prSet/>
      <dgm:spPr/>
      <dgm:t>
        <a:bodyPr/>
        <a:lstStyle/>
        <a:p>
          <a:endParaRPr lang="en-IN"/>
        </a:p>
      </dgm:t>
    </dgm:pt>
    <dgm:pt modelId="{28CB938E-6CB4-48F4-8326-D54D7D6A4EDB}">
      <dgm:prSet phldrT="[Text]" custT="1"/>
      <dgm:spPr/>
      <dgm:t>
        <a:bodyPr/>
        <a:lstStyle/>
        <a:p>
          <a:endParaRPr lang="en-IN" sz="2400"/>
        </a:p>
      </dgm:t>
    </dgm:pt>
    <dgm:pt modelId="{8434398B-CC80-486A-A7BA-4C7C490C8E02}" type="parTrans" cxnId="{BEA2249A-688A-40BB-ABCC-8F59A01A65B0}">
      <dgm:prSet/>
      <dgm:spPr/>
      <dgm:t>
        <a:bodyPr/>
        <a:lstStyle/>
        <a:p>
          <a:endParaRPr lang="en-IN"/>
        </a:p>
      </dgm:t>
    </dgm:pt>
    <dgm:pt modelId="{AF761177-457F-4FB4-A3B6-18A807B851F4}" type="sibTrans" cxnId="{BEA2249A-688A-40BB-ABCC-8F59A01A65B0}">
      <dgm:prSet/>
      <dgm:spPr/>
      <dgm:t>
        <a:bodyPr/>
        <a:lstStyle/>
        <a:p>
          <a:endParaRPr lang="en-IN"/>
        </a:p>
      </dgm:t>
    </dgm:pt>
    <dgm:pt modelId="{268FB1EE-DE65-4989-B363-1A1965584ADB}" type="pres">
      <dgm:prSet presAssocID="{BB67E545-A955-45AD-B054-2BB3E93A9E79}" presName="Name0" presStyleCnt="0">
        <dgm:presLayoutVars>
          <dgm:dir/>
          <dgm:resizeHandles val="exact"/>
        </dgm:presLayoutVars>
      </dgm:prSet>
      <dgm:spPr/>
    </dgm:pt>
    <dgm:pt modelId="{DFB7E81E-8348-4AFC-9389-CC68220176EE}" type="pres">
      <dgm:prSet presAssocID="{BB67E545-A955-45AD-B054-2BB3E93A9E79}" presName="fgShape" presStyleLbl="fgShp" presStyleIdx="0" presStyleCnt="1" custLinFactY="-100000" custLinFactNeighborX="-31" custLinFactNeighborY="-190786"/>
      <dgm:spPr/>
    </dgm:pt>
    <dgm:pt modelId="{94F6B8D5-587C-490B-B591-B9692E6B6F0A}" type="pres">
      <dgm:prSet presAssocID="{BB67E545-A955-45AD-B054-2BB3E93A9E79}" presName="linComp" presStyleCnt="0"/>
      <dgm:spPr/>
    </dgm:pt>
    <dgm:pt modelId="{55D68936-3329-43FD-A76D-29F1DF2048FF}" type="pres">
      <dgm:prSet presAssocID="{2FE91B16-AABE-46E7-9BAB-F8F2C35302AF}" presName="compNode" presStyleCnt="0"/>
      <dgm:spPr/>
    </dgm:pt>
    <dgm:pt modelId="{6FC923C7-70F6-4B01-BCB7-C81A0CA50B0B}" type="pres">
      <dgm:prSet presAssocID="{2FE91B16-AABE-46E7-9BAB-F8F2C35302AF}" presName="bkgdShape" presStyleLbl="node1" presStyleIdx="0" presStyleCnt="3" custLinFactNeighborX="-4218" custLinFactNeighborY="-1633"/>
      <dgm:spPr/>
    </dgm:pt>
    <dgm:pt modelId="{376AF35E-5E87-4631-89C1-7D3E17B3C8B8}" type="pres">
      <dgm:prSet presAssocID="{2FE91B16-AABE-46E7-9BAB-F8F2C35302AF}" presName="nodeTx" presStyleLbl="node1" presStyleIdx="0" presStyleCnt="3">
        <dgm:presLayoutVars>
          <dgm:bulletEnabled val="1"/>
        </dgm:presLayoutVars>
      </dgm:prSet>
      <dgm:spPr/>
    </dgm:pt>
    <dgm:pt modelId="{6FCEF0D2-3813-4CD2-BD90-AB2B990F19A5}" type="pres">
      <dgm:prSet presAssocID="{2FE91B16-AABE-46E7-9BAB-F8F2C35302AF}" presName="invisiNode" presStyleLbl="node1" presStyleIdx="0" presStyleCnt="3"/>
      <dgm:spPr/>
    </dgm:pt>
    <dgm:pt modelId="{BAF45A4D-0B61-4B5A-AC97-06DD44FA6159}" type="pres">
      <dgm:prSet presAssocID="{2FE91B16-AABE-46E7-9BAB-F8F2C35302AF}"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dgm:spPr>
    </dgm:pt>
    <dgm:pt modelId="{69F60E83-25A7-47AB-9452-AEDBE2D44BCF}" type="pres">
      <dgm:prSet presAssocID="{976E3421-2254-4F96-A87A-A30E39A50F42}" presName="sibTrans" presStyleLbl="sibTrans2D1" presStyleIdx="0" presStyleCnt="0"/>
      <dgm:spPr/>
    </dgm:pt>
    <dgm:pt modelId="{1B82B033-71D2-4293-AB1F-A6EB8143FA19}" type="pres">
      <dgm:prSet presAssocID="{3933BF2D-48CB-4C9A-9051-B88AEBD9666C}" presName="compNode" presStyleCnt="0"/>
      <dgm:spPr/>
    </dgm:pt>
    <dgm:pt modelId="{55F18372-A2F1-4D57-A483-A730FA725D29}" type="pres">
      <dgm:prSet presAssocID="{3933BF2D-48CB-4C9A-9051-B88AEBD9666C}" presName="bkgdShape" presStyleLbl="node1" presStyleIdx="1" presStyleCnt="3" custLinFactNeighborX="-88"/>
      <dgm:spPr/>
    </dgm:pt>
    <dgm:pt modelId="{4E2DCE7C-761F-452A-9C4A-A1A401E2A304}" type="pres">
      <dgm:prSet presAssocID="{3933BF2D-48CB-4C9A-9051-B88AEBD9666C}" presName="nodeTx" presStyleLbl="node1" presStyleIdx="1" presStyleCnt="3">
        <dgm:presLayoutVars>
          <dgm:bulletEnabled val="1"/>
        </dgm:presLayoutVars>
      </dgm:prSet>
      <dgm:spPr/>
    </dgm:pt>
    <dgm:pt modelId="{9A2BF778-BBF5-4878-81EF-80A153FA20B2}" type="pres">
      <dgm:prSet presAssocID="{3933BF2D-48CB-4C9A-9051-B88AEBD9666C}" presName="invisiNode" presStyleLbl="node1" presStyleIdx="1" presStyleCnt="3"/>
      <dgm:spPr/>
    </dgm:pt>
    <dgm:pt modelId="{42D49883-3E23-4B42-9084-99C7C306D40E}" type="pres">
      <dgm:prSet presAssocID="{3933BF2D-48CB-4C9A-9051-B88AEBD9666C}"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6000" b="-6000"/>
          </a:stretch>
        </a:blipFill>
      </dgm:spPr>
    </dgm:pt>
    <dgm:pt modelId="{EF1983E4-6D53-4363-9626-61E5F5F7F07A}" type="pres">
      <dgm:prSet presAssocID="{4E21C1D1-653D-4CFF-9358-A5444B9413E8}" presName="sibTrans" presStyleLbl="sibTrans2D1" presStyleIdx="0" presStyleCnt="0"/>
      <dgm:spPr/>
    </dgm:pt>
    <dgm:pt modelId="{FFA9C7DC-197E-4DF9-B7B4-F9C1B966557F}" type="pres">
      <dgm:prSet presAssocID="{28CB938E-6CB4-48F4-8326-D54D7D6A4EDB}" presName="compNode" presStyleCnt="0"/>
      <dgm:spPr/>
    </dgm:pt>
    <dgm:pt modelId="{30BF2965-9DA5-49B3-A64D-00006D2E91F8}" type="pres">
      <dgm:prSet presAssocID="{28CB938E-6CB4-48F4-8326-D54D7D6A4EDB}" presName="bkgdShape" presStyleLbl="node1" presStyleIdx="2" presStyleCnt="3" custLinFactNeighborX="12357" custLinFactNeighborY="-9262"/>
      <dgm:spPr/>
    </dgm:pt>
    <dgm:pt modelId="{F183BC62-68E3-404F-993F-4DE51D600249}" type="pres">
      <dgm:prSet presAssocID="{28CB938E-6CB4-48F4-8326-D54D7D6A4EDB}" presName="nodeTx" presStyleLbl="node1" presStyleIdx="2" presStyleCnt="3">
        <dgm:presLayoutVars>
          <dgm:bulletEnabled val="1"/>
        </dgm:presLayoutVars>
      </dgm:prSet>
      <dgm:spPr/>
    </dgm:pt>
    <dgm:pt modelId="{48462388-F929-4812-AA59-BA9EB8F783A7}" type="pres">
      <dgm:prSet presAssocID="{28CB938E-6CB4-48F4-8326-D54D7D6A4EDB}" presName="invisiNode" presStyleLbl="node1" presStyleIdx="2" presStyleCnt="3"/>
      <dgm:spPr/>
    </dgm:pt>
    <dgm:pt modelId="{A80E192A-CDB2-4EE8-AEDB-D446A9049433}" type="pres">
      <dgm:prSet presAssocID="{28CB938E-6CB4-48F4-8326-D54D7D6A4EDB}"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dgm:spPr>
    </dgm:pt>
  </dgm:ptLst>
  <dgm:cxnLst>
    <dgm:cxn modelId="{E20D3215-B89F-4D9C-8219-2417071AA212}" type="presOf" srcId="{2FE91B16-AABE-46E7-9BAB-F8F2C35302AF}" destId="{6FC923C7-70F6-4B01-BCB7-C81A0CA50B0B}" srcOrd="0" destOrd="0" presId="urn:microsoft.com/office/officeart/2005/8/layout/hList7"/>
    <dgm:cxn modelId="{DB178E2D-1D91-45EB-BA2F-9F38ABF5E1FB}" srcId="{BB67E545-A955-45AD-B054-2BB3E93A9E79}" destId="{3933BF2D-48CB-4C9A-9051-B88AEBD9666C}" srcOrd="1" destOrd="0" parTransId="{CF5113D8-9D07-4FF3-A42F-3F5F21A3AB2A}" sibTransId="{4E21C1D1-653D-4CFF-9358-A5444B9413E8}"/>
    <dgm:cxn modelId="{3A7F4E39-99F2-4BF4-A1AE-549B404B4FDB}" srcId="{BB67E545-A955-45AD-B054-2BB3E93A9E79}" destId="{2FE91B16-AABE-46E7-9BAB-F8F2C35302AF}" srcOrd="0" destOrd="0" parTransId="{AC719757-6673-4AAD-A387-A908C08D27B0}" sibTransId="{976E3421-2254-4F96-A87A-A30E39A50F42}"/>
    <dgm:cxn modelId="{80FC7F77-9707-427D-998C-730A80A41AA8}" type="presOf" srcId="{28CB938E-6CB4-48F4-8326-D54D7D6A4EDB}" destId="{30BF2965-9DA5-49B3-A64D-00006D2E91F8}" srcOrd="0" destOrd="0" presId="urn:microsoft.com/office/officeart/2005/8/layout/hList7"/>
    <dgm:cxn modelId="{FDBC3994-6E70-4F95-8336-E2D313592B7B}" type="presOf" srcId="{4E21C1D1-653D-4CFF-9358-A5444B9413E8}" destId="{EF1983E4-6D53-4363-9626-61E5F5F7F07A}" srcOrd="0" destOrd="0" presId="urn:microsoft.com/office/officeart/2005/8/layout/hList7"/>
    <dgm:cxn modelId="{BEA2249A-688A-40BB-ABCC-8F59A01A65B0}" srcId="{BB67E545-A955-45AD-B054-2BB3E93A9E79}" destId="{28CB938E-6CB4-48F4-8326-D54D7D6A4EDB}" srcOrd="2" destOrd="0" parTransId="{8434398B-CC80-486A-A7BA-4C7C490C8E02}" sibTransId="{AF761177-457F-4FB4-A3B6-18A807B851F4}"/>
    <dgm:cxn modelId="{1DF630A1-FEDB-4175-8CEA-B071880DEF32}" type="presOf" srcId="{976E3421-2254-4F96-A87A-A30E39A50F42}" destId="{69F60E83-25A7-47AB-9452-AEDBE2D44BCF}" srcOrd="0" destOrd="0" presId="urn:microsoft.com/office/officeart/2005/8/layout/hList7"/>
    <dgm:cxn modelId="{9F834DB5-0B8F-4602-881E-81B6EB897536}" type="presOf" srcId="{3933BF2D-48CB-4C9A-9051-B88AEBD9666C}" destId="{4E2DCE7C-761F-452A-9C4A-A1A401E2A304}" srcOrd="1" destOrd="0" presId="urn:microsoft.com/office/officeart/2005/8/layout/hList7"/>
    <dgm:cxn modelId="{50AE4DD8-2512-494B-A4D9-FE1B62E4736D}" type="presOf" srcId="{28CB938E-6CB4-48F4-8326-D54D7D6A4EDB}" destId="{F183BC62-68E3-404F-993F-4DE51D600249}" srcOrd="1" destOrd="0" presId="urn:microsoft.com/office/officeart/2005/8/layout/hList7"/>
    <dgm:cxn modelId="{D5B923DD-BC13-4512-88B2-962DA6AE6852}" type="presOf" srcId="{2FE91B16-AABE-46E7-9BAB-F8F2C35302AF}" destId="{376AF35E-5E87-4631-89C1-7D3E17B3C8B8}" srcOrd="1" destOrd="0" presId="urn:microsoft.com/office/officeart/2005/8/layout/hList7"/>
    <dgm:cxn modelId="{77F7D9E1-2EDF-4C67-995E-54A43812E6A2}" type="presOf" srcId="{3933BF2D-48CB-4C9A-9051-B88AEBD9666C}" destId="{55F18372-A2F1-4D57-A483-A730FA725D29}" srcOrd="0" destOrd="0" presId="urn:microsoft.com/office/officeart/2005/8/layout/hList7"/>
    <dgm:cxn modelId="{16769CF0-28FF-491F-BB45-866DCEBBAFBA}" type="presOf" srcId="{BB67E545-A955-45AD-B054-2BB3E93A9E79}" destId="{268FB1EE-DE65-4989-B363-1A1965584ADB}" srcOrd="0" destOrd="0" presId="urn:microsoft.com/office/officeart/2005/8/layout/hList7"/>
    <dgm:cxn modelId="{E18AB665-4B5B-4684-A424-6551087F2FE4}" type="presParOf" srcId="{268FB1EE-DE65-4989-B363-1A1965584ADB}" destId="{DFB7E81E-8348-4AFC-9389-CC68220176EE}" srcOrd="0" destOrd="0" presId="urn:microsoft.com/office/officeart/2005/8/layout/hList7"/>
    <dgm:cxn modelId="{6712D13E-1C42-4D51-B4B5-716D6F28BBEB}" type="presParOf" srcId="{268FB1EE-DE65-4989-B363-1A1965584ADB}" destId="{94F6B8D5-587C-490B-B591-B9692E6B6F0A}" srcOrd="1" destOrd="0" presId="urn:microsoft.com/office/officeart/2005/8/layout/hList7"/>
    <dgm:cxn modelId="{065E52E6-65C9-4E61-9BE7-53FC8ACA83E4}" type="presParOf" srcId="{94F6B8D5-587C-490B-B591-B9692E6B6F0A}" destId="{55D68936-3329-43FD-A76D-29F1DF2048FF}" srcOrd="0" destOrd="0" presId="urn:microsoft.com/office/officeart/2005/8/layout/hList7"/>
    <dgm:cxn modelId="{1932285F-808A-4F9F-9ACB-8CA8ED7A1194}" type="presParOf" srcId="{55D68936-3329-43FD-A76D-29F1DF2048FF}" destId="{6FC923C7-70F6-4B01-BCB7-C81A0CA50B0B}" srcOrd="0" destOrd="0" presId="urn:microsoft.com/office/officeart/2005/8/layout/hList7"/>
    <dgm:cxn modelId="{39584187-4AD1-44D0-9768-0ED11862753A}" type="presParOf" srcId="{55D68936-3329-43FD-A76D-29F1DF2048FF}" destId="{376AF35E-5E87-4631-89C1-7D3E17B3C8B8}" srcOrd="1" destOrd="0" presId="urn:microsoft.com/office/officeart/2005/8/layout/hList7"/>
    <dgm:cxn modelId="{ADEB82A1-E788-4733-9EB7-D462411314A9}" type="presParOf" srcId="{55D68936-3329-43FD-A76D-29F1DF2048FF}" destId="{6FCEF0D2-3813-4CD2-BD90-AB2B990F19A5}" srcOrd="2" destOrd="0" presId="urn:microsoft.com/office/officeart/2005/8/layout/hList7"/>
    <dgm:cxn modelId="{3C42AD33-1ECB-46E4-866D-2D14B3DC0A66}" type="presParOf" srcId="{55D68936-3329-43FD-A76D-29F1DF2048FF}" destId="{BAF45A4D-0B61-4B5A-AC97-06DD44FA6159}" srcOrd="3" destOrd="0" presId="urn:microsoft.com/office/officeart/2005/8/layout/hList7"/>
    <dgm:cxn modelId="{42D5B897-1DC4-4548-85F4-2920F7CD34A2}" type="presParOf" srcId="{94F6B8D5-587C-490B-B591-B9692E6B6F0A}" destId="{69F60E83-25A7-47AB-9452-AEDBE2D44BCF}" srcOrd="1" destOrd="0" presId="urn:microsoft.com/office/officeart/2005/8/layout/hList7"/>
    <dgm:cxn modelId="{D49B6530-01F5-4F27-9526-5B3CE39D5A88}" type="presParOf" srcId="{94F6B8D5-587C-490B-B591-B9692E6B6F0A}" destId="{1B82B033-71D2-4293-AB1F-A6EB8143FA19}" srcOrd="2" destOrd="0" presId="urn:microsoft.com/office/officeart/2005/8/layout/hList7"/>
    <dgm:cxn modelId="{7BECD70C-FD3C-4E7A-878A-57C0ABD1F36D}" type="presParOf" srcId="{1B82B033-71D2-4293-AB1F-A6EB8143FA19}" destId="{55F18372-A2F1-4D57-A483-A730FA725D29}" srcOrd="0" destOrd="0" presId="urn:microsoft.com/office/officeart/2005/8/layout/hList7"/>
    <dgm:cxn modelId="{624BD8AA-5D80-4535-BBE3-DA179416F54A}" type="presParOf" srcId="{1B82B033-71D2-4293-AB1F-A6EB8143FA19}" destId="{4E2DCE7C-761F-452A-9C4A-A1A401E2A304}" srcOrd="1" destOrd="0" presId="urn:microsoft.com/office/officeart/2005/8/layout/hList7"/>
    <dgm:cxn modelId="{9995716F-D5A7-4FAE-8BD0-209E9696E437}" type="presParOf" srcId="{1B82B033-71D2-4293-AB1F-A6EB8143FA19}" destId="{9A2BF778-BBF5-4878-81EF-80A153FA20B2}" srcOrd="2" destOrd="0" presId="urn:microsoft.com/office/officeart/2005/8/layout/hList7"/>
    <dgm:cxn modelId="{61EBC422-A47D-4E15-A166-281609D5B18E}" type="presParOf" srcId="{1B82B033-71D2-4293-AB1F-A6EB8143FA19}" destId="{42D49883-3E23-4B42-9084-99C7C306D40E}" srcOrd="3" destOrd="0" presId="urn:microsoft.com/office/officeart/2005/8/layout/hList7"/>
    <dgm:cxn modelId="{18230216-A46F-4908-85A5-C00C598E22B3}" type="presParOf" srcId="{94F6B8D5-587C-490B-B591-B9692E6B6F0A}" destId="{EF1983E4-6D53-4363-9626-61E5F5F7F07A}" srcOrd="3" destOrd="0" presId="urn:microsoft.com/office/officeart/2005/8/layout/hList7"/>
    <dgm:cxn modelId="{E4C9851D-6F97-4E01-8758-F93628F08A2F}" type="presParOf" srcId="{94F6B8D5-587C-490B-B591-B9692E6B6F0A}" destId="{FFA9C7DC-197E-4DF9-B7B4-F9C1B966557F}" srcOrd="4" destOrd="0" presId="urn:microsoft.com/office/officeart/2005/8/layout/hList7"/>
    <dgm:cxn modelId="{1EE9658A-4195-4A45-A187-BBADB301133A}" type="presParOf" srcId="{FFA9C7DC-197E-4DF9-B7B4-F9C1B966557F}" destId="{30BF2965-9DA5-49B3-A64D-00006D2E91F8}" srcOrd="0" destOrd="0" presId="urn:microsoft.com/office/officeart/2005/8/layout/hList7"/>
    <dgm:cxn modelId="{D2C325B4-F1F0-4BF5-841B-98EB6716E12D}" type="presParOf" srcId="{FFA9C7DC-197E-4DF9-B7B4-F9C1B966557F}" destId="{F183BC62-68E3-404F-993F-4DE51D600249}" srcOrd="1" destOrd="0" presId="urn:microsoft.com/office/officeart/2005/8/layout/hList7"/>
    <dgm:cxn modelId="{AF485433-669B-4ADC-B028-C3B9D5991BE8}" type="presParOf" srcId="{FFA9C7DC-197E-4DF9-B7B4-F9C1B966557F}" destId="{48462388-F929-4812-AA59-BA9EB8F783A7}" srcOrd="2" destOrd="0" presId="urn:microsoft.com/office/officeart/2005/8/layout/hList7"/>
    <dgm:cxn modelId="{E4F5973F-6E44-4EBD-B57D-C801FA494189}" type="presParOf" srcId="{FFA9C7DC-197E-4DF9-B7B4-F9C1B966557F}" destId="{A80E192A-CDB2-4EE8-AEDB-D446A9049433}"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865F0-42ED-4A44-884B-82ABA3925D56}">
      <dsp:nvSpPr>
        <dsp:cNvPr id="0" name=""/>
        <dsp:cNvSpPr/>
      </dsp:nvSpPr>
      <dsp:spPr>
        <a:xfrm rot="16200000">
          <a:off x="-1491240" y="1497572"/>
          <a:ext cx="5217192" cy="2222047"/>
        </a:xfrm>
        <a:prstGeom prst="flowChartManualOperation">
          <a:avLst/>
        </a:prstGeom>
        <a:gradFill rotWithShape="0">
          <a:gsLst>
            <a:gs pos="0">
              <a:schemeClr val="accent3">
                <a:hueOff val="0"/>
                <a:satOff val="0"/>
                <a:lumOff val="0"/>
                <a:alphaOff val="0"/>
                <a:satMod val="103000"/>
                <a:lumMod val="118000"/>
              </a:schemeClr>
            </a:gs>
            <a:gs pos="50000">
              <a:schemeClr val="accent3">
                <a:hueOff val="0"/>
                <a:satOff val="0"/>
                <a:lumOff val="0"/>
                <a:alphaOff val="0"/>
                <a:satMod val="89000"/>
                <a:lumMod val="91000"/>
              </a:schemeClr>
            </a:gs>
            <a:gs pos="100000">
              <a:schemeClr val="accent3">
                <a:hueOff val="0"/>
                <a:satOff val="0"/>
                <a:lumOff val="0"/>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alatino Linotype"/>
            </a:rPr>
            <a:t>User books a slot on the mobile application, also the type of washing required for their clothes</a:t>
          </a:r>
        </a:p>
      </dsp:txBody>
      <dsp:txXfrm rot="5400000">
        <a:off x="6332" y="1043438"/>
        <a:ext cx="2222047" cy="3130316"/>
      </dsp:txXfrm>
    </dsp:sp>
    <dsp:sp modelId="{CB386AD2-D2E3-40F6-BB4A-FDD48FCEB749}">
      <dsp:nvSpPr>
        <dsp:cNvPr id="0" name=""/>
        <dsp:cNvSpPr/>
      </dsp:nvSpPr>
      <dsp:spPr>
        <a:xfrm rot="16200000">
          <a:off x="897460" y="1497572"/>
          <a:ext cx="5217192" cy="2222047"/>
        </a:xfrm>
        <a:prstGeom prst="flowChartManualOperation">
          <a:avLst/>
        </a:prstGeom>
        <a:gradFill rotWithShape="0">
          <a:gsLst>
            <a:gs pos="0">
              <a:schemeClr val="accent3">
                <a:hueOff val="-1162421"/>
                <a:satOff val="-6074"/>
                <a:lumOff val="-588"/>
                <a:alphaOff val="0"/>
                <a:satMod val="103000"/>
                <a:lumMod val="118000"/>
              </a:schemeClr>
            </a:gs>
            <a:gs pos="50000">
              <a:schemeClr val="accent3">
                <a:hueOff val="-1162421"/>
                <a:satOff val="-6074"/>
                <a:lumOff val="-588"/>
                <a:alphaOff val="0"/>
                <a:satMod val="89000"/>
                <a:lumMod val="91000"/>
              </a:schemeClr>
            </a:gs>
            <a:gs pos="100000">
              <a:schemeClr val="accent3">
                <a:hueOff val="-1162421"/>
                <a:satOff val="-6074"/>
                <a:lumOff val="-588"/>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0" tIns="0" rIns="106051" bIns="0" numCol="1" spcCol="1270" anchor="ctr" anchorCtr="0">
          <a:noAutofit/>
        </a:bodyPr>
        <a:lstStyle/>
        <a:p>
          <a:pPr marL="0" lvl="0" indent="0" algn="ctr" defTabSz="755650">
            <a:lnSpc>
              <a:spcPct val="90000"/>
            </a:lnSpc>
            <a:spcBef>
              <a:spcPct val="0"/>
            </a:spcBef>
            <a:spcAft>
              <a:spcPct val="35000"/>
            </a:spcAft>
            <a:buNone/>
          </a:pPr>
          <a:r>
            <a:rPr lang="en-US" sz="1700" kern="1200">
              <a:latin typeface="Palatino Linotype"/>
            </a:rPr>
            <a:t>
This data is stored in the cloud, and it allots the user to a washing machine from the available pool of washing machines</a:t>
          </a:r>
          <a:endParaRPr lang="en-US" sz="1700" kern="1200"/>
        </a:p>
      </dsp:txBody>
      <dsp:txXfrm rot="5400000">
        <a:off x="2395032" y="1043438"/>
        <a:ext cx="2222047" cy="3130316"/>
      </dsp:txXfrm>
    </dsp:sp>
    <dsp:sp modelId="{53E795C3-9769-4750-BC73-799DD2E26BD7}">
      <dsp:nvSpPr>
        <dsp:cNvPr id="0" name=""/>
        <dsp:cNvSpPr/>
      </dsp:nvSpPr>
      <dsp:spPr>
        <a:xfrm rot="16200000">
          <a:off x="3286161" y="1497572"/>
          <a:ext cx="5217192" cy="2222047"/>
        </a:xfrm>
        <a:prstGeom prst="flowChartManualOperation">
          <a:avLst/>
        </a:prstGeom>
        <a:gradFill rotWithShape="0">
          <a:gsLst>
            <a:gs pos="0">
              <a:schemeClr val="accent3">
                <a:hueOff val="-2324843"/>
                <a:satOff val="-12148"/>
                <a:lumOff val="-1177"/>
                <a:alphaOff val="0"/>
                <a:satMod val="103000"/>
                <a:lumMod val="118000"/>
              </a:schemeClr>
            </a:gs>
            <a:gs pos="50000">
              <a:schemeClr val="accent3">
                <a:hueOff val="-2324843"/>
                <a:satOff val="-12148"/>
                <a:lumOff val="-1177"/>
                <a:alphaOff val="0"/>
                <a:satMod val="89000"/>
                <a:lumMod val="91000"/>
              </a:schemeClr>
            </a:gs>
            <a:gs pos="100000">
              <a:schemeClr val="accent3">
                <a:hueOff val="-2324843"/>
                <a:satOff val="-12148"/>
                <a:lumOff val="-1177"/>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alatino Linotype"/>
            </a:rPr>
            <a:t>Cloud contacts to the IOT device when the booked slot is near</a:t>
          </a:r>
          <a:endParaRPr lang="en-US" sz="1700" kern="1200"/>
        </a:p>
      </dsp:txBody>
      <dsp:txXfrm rot="5400000">
        <a:off x="4783733" y="1043438"/>
        <a:ext cx="2222047" cy="3130316"/>
      </dsp:txXfrm>
    </dsp:sp>
    <dsp:sp modelId="{722C5333-C8C7-4E66-A6D9-BAC73C475DCA}">
      <dsp:nvSpPr>
        <dsp:cNvPr id="0" name=""/>
        <dsp:cNvSpPr/>
      </dsp:nvSpPr>
      <dsp:spPr>
        <a:xfrm rot="16200000">
          <a:off x="5674862" y="1497572"/>
          <a:ext cx="5217192" cy="2222047"/>
        </a:xfrm>
        <a:prstGeom prst="flowChartManualOperation">
          <a:avLst/>
        </a:prstGeom>
        <a:gradFill rotWithShape="0">
          <a:gsLst>
            <a:gs pos="0">
              <a:schemeClr val="accent3">
                <a:hueOff val="-3487264"/>
                <a:satOff val="-18223"/>
                <a:lumOff val="-1765"/>
                <a:alphaOff val="0"/>
                <a:satMod val="103000"/>
                <a:lumMod val="118000"/>
              </a:schemeClr>
            </a:gs>
            <a:gs pos="50000">
              <a:schemeClr val="accent3">
                <a:hueOff val="-3487264"/>
                <a:satOff val="-18223"/>
                <a:lumOff val="-1765"/>
                <a:alphaOff val="0"/>
                <a:satMod val="89000"/>
                <a:lumMod val="91000"/>
              </a:schemeClr>
            </a:gs>
            <a:gs pos="100000">
              <a:schemeClr val="accent3">
                <a:hueOff val="-3487264"/>
                <a:satOff val="-18223"/>
                <a:lumOff val="-1765"/>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0" tIns="0" rIns="106051"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alatino Linotype"/>
            </a:rPr>
            <a:t>Using the authentication key, the user who booked the slot can only access the washing machine and wash their clothes, but if the user doesn't show up in time, the slot becomes available again.</a:t>
          </a:r>
          <a:endParaRPr lang="en-US" sz="1700" kern="1200"/>
        </a:p>
      </dsp:txBody>
      <dsp:txXfrm rot="5400000">
        <a:off x="7172434" y="1043438"/>
        <a:ext cx="2222047" cy="3130316"/>
      </dsp:txXfrm>
    </dsp:sp>
    <dsp:sp modelId="{9A949209-0C59-4AB9-BDBE-317D82AA82F7}">
      <dsp:nvSpPr>
        <dsp:cNvPr id="0" name=""/>
        <dsp:cNvSpPr/>
      </dsp:nvSpPr>
      <dsp:spPr>
        <a:xfrm rot="16200000">
          <a:off x="8063563" y="1497572"/>
          <a:ext cx="5217192" cy="2222047"/>
        </a:xfrm>
        <a:prstGeom prst="flowChartManualOperation">
          <a:avLst/>
        </a:prstGeom>
        <a:gradFill rotWithShape="0">
          <a:gsLst>
            <a:gs pos="0">
              <a:schemeClr val="accent3">
                <a:hueOff val="-4649685"/>
                <a:satOff val="-24297"/>
                <a:lumOff val="-2353"/>
                <a:alphaOff val="0"/>
                <a:satMod val="103000"/>
                <a:lumMod val="118000"/>
              </a:schemeClr>
            </a:gs>
            <a:gs pos="50000">
              <a:schemeClr val="accent3">
                <a:hueOff val="-4649685"/>
                <a:satOff val="-24297"/>
                <a:lumOff val="-2353"/>
                <a:alphaOff val="0"/>
                <a:satMod val="89000"/>
                <a:lumMod val="91000"/>
              </a:schemeClr>
            </a:gs>
            <a:gs pos="100000">
              <a:schemeClr val="accent3">
                <a:hueOff val="-4649685"/>
                <a:satOff val="-24297"/>
                <a:lumOff val="-2353"/>
                <a:alphaOff val="0"/>
                <a:lumMod val="6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Palatino Linotype"/>
            </a:rPr>
            <a:t>5 minutes before washing, the user gets a notification regarding the same, and once washing is done, the machine becomes available for the next person who booked the slot.</a:t>
          </a:r>
          <a:endParaRPr lang="en-US" sz="1700" kern="1200"/>
        </a:p>
      </dsp:txBody>
      <dsp:txXfrm rot="5400000">
        <a:off x="9561135" y="1043438"/>
        <a:ext cx="2222047" cy="31303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C53CF-01DE-404E-AB18-D89DDFA46094}">
      <dsp:nvSpPr>
        <dsp:cNvPr id="0" name=""/>
        <dsp:cNvSpPr/>
      </dsp:nvSpPr>
      <dsp:spPr>
        <a:xfrm>
          <a:off x="3253019" y="1773826"/>
          <a:ext cx="2254610" cy="1950328"/>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b="1" kern="1200" dirty="0"/>
            <a:t>Salient Features of App </a:t>
          </a:r>
          <a:endParaRPr lang="en-IN" sz="1600" kern="1200" dirty="0"/>
        </a:p>
      </dsp:txBody>
      <dsp:txXfrm>
        <a:off x="3626639" y="2097023"/>
        <a:ext cx="1507370" cy="1303934"/>
      </dsp:txXfrm>
    </dsp:sp>
    <dsp:sp modelId="{9DA7AA5C-EDE8-4AC3-826E-D48B1F8C4E06}">
      <dsp:nvSpPr>
        <dsp:cNvPr id="0" name=""/>
        <dsp:cNvSpPr/>
      </dsp:nvSpPr>
      <dsp:spPr>
        <a:xfrm>
          <a:off x="4664838" y="840725"/>
          <a:ext cx="850657" cy="73295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C88BF-A748-4A97-BDDA-CB73AD02855C}">
      <dsp:nvSpPr>
        <dsp:cNvPr id="0" name=""/>
        <dsp:cNvSpPr/>
      </dsp:nvSpPr>
      <dsp:spPr>
        <a:xfrm>
          <a:off x="3460701" y="0"/>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a:buNone/>
          </a:pPr>
          <a:r>
            <a:rPr lang="en-US" sz="1400" kern="1200" dirty="0">
              <a:cs typeface="Arial"/>
            </a:rPr>
            <a:t>Anywhere - Anytime booking of slots</a:t>
          </a:r>
          <a:endParaRPr lang="en-IN" sz="1400" kern="1200" dirty="0"/>
        </a:p>
      </dsp:txBody>
      <dsp:txXfrm>
        <a:off x="3766894" y="264893"/>
        <a:ext cx="1235250" cy="1068636"/>
      </dsp:txXfrm>
    </dsp:sp>
    <dsp:sp modelId="{6941AA6E-A081-4260-8265-1699FD1DE892}">
      <dsp:nvSpPr>
        <dsp:cNvPr id="0" name=""/>
        <dsp:cNvSpPr/>
      </dsp:nvSpPr>
      <dsp:spPr>
        <a:xfrm>
          <a:off x="5657621" y="2210959"/>
          <a:ext cx="850657" cy="73295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A4C157-A302-47D7-9173-2231218EB1C8}">
      <dsp:nvSpPr>
        <dsp:cNvPr id="0" name=""/>
        <dsp:cNvSpPr/>
      </dsp:nvSpPr>
      <dsp:spPr>
        <a:xfrm>
          <a:off x="5155198" y="983137"/>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cs typeface="Arial"/>
            </a:rPr>
            <a:t>Linked via Firebase by google thus in-built security </a:t>
          </a:r>
          <a:endParaRPr lang="en-IN" sz="1400" kern="1200" dirty="0"/>
        </a:p>
      </dsp:txBody>
      <dsp:txXfrm>
        <a:off x="5461391" y="1248030"/>
        <a:ext cx="1235250" cy="1068636"/>
      </dsp:txXfrm>
    </dsp:sp>
    <dsp:sp modelId="{EAC02F27-DB83-4C20-BE42-2137061B21A3}">
      <dsp:nvSpPr>
        <dsp:cNvPr id="0" name=""/>
        <dsp:cNvSpPr/>
      </dsp:nvSpPr>
      <dsp:spPr>
        <a:xfrm>
          <a:off x="4967970" y="3757696"/>
          <a:ext cx="850657" cy="73295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A32A4-DAA3-438D-BB1C-6656C163EB99}">
      <dsp:nvSpPr>
        <dsp:cNvPr id="0" name=""/>
        <dsp:cNvSpPr/>
      </dsp:nvSpPr>
      <dsp:spPr>
        <a:xfrm>
          <a:off x="5155198" y="2915870"/>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cs typeface="Arial"/>
            </a:rPr>
            <a:t>can run on both Android and IOS platforms</a:t>
          </a:r>
          <a:endParaRPr lang="en-IN" sz="1400" kern="1200" dirty="0"/>
        </a:p>
      </dsp:txBody>
      <dsp:txXfrm>
        <a:off x="5461391" y="3180763"/>
        <a:ext cx="1235250" cy="1068636"/>
      </dsp:txXfrm>
    </dsp:sp>
    <dsp:sp modelId="{E7EE41F1-1BB5-4D01-BE7D-36228FFBDB48}">
      <dsp:nvSpPr>
        <dsp:cNvPr id="0" name=""/>
        <dsp:cNvSpPr/>
      </dsp:nvSpPr>
      <dsp:spPr>
        <a:xfrm>
          <a:off x="3257214" y="3918253"/>
          <a:ext cx="850657" cy="73295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022C9-CF61-4CA7-B471-FD8BE51FDE75}">
      <dsp:nvSpPr>
        <dsp:cNvPr id="0" name=""/>
        <dsp:cNvSpPr/>
      </dsp:nvSpPr>
      <dsp:spPr>
        <a:xfrm>
          <a:off x="3460701" y="3900108"/>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a:buNone/>
          </a:pPr>
          <a:r>
            <a:rPr lang="en-US" sz="1400" kern="1200" dirty="0">
              <a:cs typeface="Arial"/>
            </a:rPr>
            <a:t>Collects consumers reviews</a:t>
          </a:r>
        </a:p>
        <a:p>
          <a:pPr marL="0" lvl="0" indent="0" algn="ctr" defTabSz="622300">
            <a:lnSpc>
              <a:spcPct val="90000"/>
            </a:lnSpc>
            <a:spcBef>
              <a:spcPct val="0"/>
            </a:spcBef>
            <a:spcAft>
              <a:spcPct val="35000"/>
            </a:spcAft>
            <a:buFont typeface="Arial"/>
            <a:buNone/>
          </a:pPr>
          <a:endParaRPr lang="en-US" sz="1100" kern="1200" dirty="0">
            <a:cs typeface="Arial"/>
          </a:endParaRPr>
        </a:p>
        <a:p>
          <a:pPr marL="0" lvl="0" indent="0" algn="ctr" defTabSz="622300">
            <a:lnSpc>
              <a:spcPct val="90000"/>
            </a:lnSpc>
            <a:spcBef>
              <a:spcPct val="0"/>
            </a:spcBef>
            <a:spcAft>
              <a:spcPct val="35000"/>
            </a:spcAft>
            <a:buFont typeface="Arial"/>
            <a:buNone/>
          </a:pPr>
          <a:endParaRPr lang="en-IN" sz="1100" kern="1200" dirty="0"/>
        </a:p>
      </dsp:txBody>
      <dsp:txXfrm>
        <a:off x="3766894" y="4165001"/>
        <a:ext cx="1235250" cy="1068636"/>
      </dsp:txXfrm>
    </dsp:sp>
    <dsp:sp modelId="{BC42109B-82E0-4E7B-8E09-C7212FFC532A}">
      <dsp:nvSpPr>
        <dsp:cNvPr id="0" name=""/>
        <dsp:cNvSpPr/>
      </dsp:nvSpPr>
      <dsp:spPr>
        <a:xfrm>
          <a:off x="2248173" y="2548569"/>
          <a:ext cx="850657" cy="732954"/>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C22252-254F-47EB-9B08-80A362DC709F}">
      <dsp:nvSpPr>
        <dsp:cNvPr id="0" name=""/>
        <dsp:cNvSpPr/>
      </dsp:nvSpPr>
      <dsp:spPr>
        <a:xfrm>
          <a:off x="1758337" y="2916970"/>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a:buNone/>
          </a:pPr>
          <a:r>
            <a:rPr lang="en-US" sz="1400" kern="1200" dirty="0">
              <a:cs typeface="Arial"/>
            </a:rPr>
            <a:t>Show available preferences </a:t>
          </a:r>
          <a:endParaRPr lang="en-IN" sz="1400" kern="1200" dirty="0"/>
        </a:p>
      </dsp:txBody>
      <dsp:txXfrm>
        <a:off x="2064530" y="3181863"/>
        <a:ext cx="1235250" cy="1068636"/>
      </dsp:txXfrm>
    </dsp:sp>
    <dsp:sp modelId="{EBE8AA67-BE8D-4A22-A7B4-24358777A436}">
      <dsp:nvSpPr>
        <dsp:cNvPr id="0" name=""/>
        <dsp:cNvSpPr/>
      </dsp:nvSpPr>
      <dsp:spPr>
        <a:xfrm>
          <a:off x="1758337" y="980937"/>
          <a:ext cx="1847636" cy="159842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a:buNone/>
          </a:pPr>
          <a:r>
            <a:rPr lang="en-US" sz="1400" kern="1200" dirty="0">
              <a:cs typeface="Arial"/>
            </a:rPr>
            <a:t>Developed on Dart </a:t>
          </a:r>
          <a:endParaRPr lang="en-IN" sz="1400" kern="1200" dirty="0"/>
        </a:p>
      </dsp:txBody>
      <dsp:txXfrm>
        <a:off x="2064530" y="1245830"/>
        <a:ext cx="1235250" cy="10686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371CE-BB40-48C5-B6AC-247C21E30C71}">
      <dsp:nvSpPr>
        <dsp:cNvPr id="0" name=""/>
        <dsp:cNvSpPr/>
      </dsp:nvSpPr>
      <dsp:spPr>
        <a:xfrm>
          <a:off x="0" y="2562546"/>
          <a:ext cx="8573727"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341AA282-7A9F-4AF7-BF18-8E548826AF19}">
      <dsp:nvSpPr>
        <dsp:cNvPr id="0" name=""/>
        <dsp:cNvSpPr/>
      </dsp:nvSpPr>
      <dsp:spPr>
        <a:xfrm rot="8100000">
          <a:off x="80953" y="590566"/>
          <a:ext cx="376894" cy="376894"/>
        </a:xfrm>
        <a:prstGeom prst="teardrop">
          <a:avLst>
            <a:gd name="adj" fmla="val 115000"/>
          </a:avLst>
        </a:prstGeom>
        <a:gradFill rotWithShape="0">
          <a:gsLst>
            <a:gs pos="0">
              <a:schemeClr val="accent2">
                <a:hueOff val="0"/>
                <a:satOff val="0"/>
                <a:lumOff val="0"/>
                <a:alphaOff val="0"/>
                <a:satMod val="103000"/>
                <a:lumMod val="118000"/>
              </a:schemeClr>
            </a:gs>
            <a:gs pos="50000">
              <a:schemeClr val="accent2">
                <a:hueOff val="0"/>
                <a:satOff val="0"/>
                <a:lumOff val="0"/>
                <a:alphaOff val="0"/>
                <a:satMod val="89000"/>
                <a:lumMod val="91000"/>
              </a:schemeClr>
            </a:gs>
            <a:gs pos="100000">
              <a:schemeClr val="accent2">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1F490BC-7A5F-43DF-978D-918E7A53F9B1}">
      <dsp:nvSpPr>
        <dsp:cNvPr id="0" name=""/>
        <dsp:cNvSpPr/>
      </dsp:nvSpPr>
      <dsp:spPr>
        <a:xfrm>
          <a:off x="122822" y="632436"/>
          <a:ext cx="293155" cy="293155"/>
        </a:xfrm>
        <a:prstGeom prst="ellipse">
          <a:avLst/>
        </a:prstGeom>
        <a:solidFill>
          <a:schemeClr val="lt1">
            <a:alpha val="90000"/>
            <a:hueOff val="0"/>
            <a:satOff val="0"/>
            <a:lumOff val="0"/>
            <a:alphaOff val="0"/>
          </a:schemeClr>
        </a:solidFill>
        <a:ln w="6350" cap="flat" cmpd="sng" algn="ctr">
          <a:no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BA1E95A0-58F7-40FD-9F48-1853244A2EEE}">
      <dsp:nvSpPr>
        <dsp:cNvPr id="0" name=""/>
        <dsp:cNvSpPr/>
      </dsp:nvSpPr>
      <dsp:spPr>
        <a:xfrm>
          <a:off x="535905" y="1045518"/>
          <a:ext cx="2854136" cy="1517027"/>
        </a:xfrm>
        <a:prstGeom prst="rect">
          <a:avLst/>
        </a:prstGeom>
        <a:noFill/>
        <a:ln>
          <a:noFill/>
        </a:ln>
        <a:effectLst/>
      </dsp:spPr>
      <dsp:style>
        <a:lnRef idx="0">
          <a:scrgbClr r="0" g="0" b="0"/>
        </a:lnRef>
        <a:fillRef idx="0">
          <a:scrgbClr r="0" g="0" b="0"/>
        </a:fillRef>
        <a:effectRef idx="0">
          <a:scrgbClr r="0" g="0" b="0"/>
        </a:effectRef>
        <a:fontRef idx="minor"/>
      </dsp:style>
    </dsp:sp>
    <dsp:sp modelId="{C883B3E1-80AF-47C2-B979-FCCD5A415515}">
      <dsp:nvSpPr>
        <dsp:cNvPr id="0" name=""/>
        <dsp:cNvSpPr/>
      </dsp:nvSpPr>
      <dsp:spPr>
        <a:xfrm>
          <a:off x="535905" y="512509"/>
          <a:ext cx="2854136" cy="53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anchor="ctr" anchorCtr="0">
          <a:noAutofit/>
        </a:bodyPr>
        <a:lstStyle/>
        <a:p>
          <a:pPr marL="0" lvl="0" indent="0" algn="l" defTabSz="800100">
            <a:lnSpc>
              <a:spcPct val="90000"/>
            </a:lnSpc>
            <a:spcBef>
              <a:spcPct val="0"/>
            </a:spcBef>
            <a:spcAft>
              <a:spcPct val="35000"/>
            </a:spcAft>
            <a:buNone/>
            <a:defRPr b="1"/>
          </a:pPr>
          <a:r>
            <a:rPr lang="en-US" sz="1800" kern="1200">
              <a:latin typeface="Palatino Linotype"/>
            </a:rPr>
            <a:t>Hardware IOT : 30 Dec</a:t>
          </a:r>
          <a:endParaRPr lang="en-US" sz="1800" kern="1200"/>
        </a:p>
      </dsp:txBody>
      <dsp:txXfrm>
        <a:off x="535905" y="512509"/>
        <a:ext cx="2854136" cy="533009"/>
      </dsp:txXfrm>
    </dsp:sp>
    <dsp:sp modelId="{56F0BB09-9833-49A8-B340-6A4633082323}">
      <dsp:nvSpPr>
        <dsp:cNvPr id="0" name=""/>
        <dsp:cNvSpPr/>
      </dsp:nvSpPr>
      <dsp:spPr>
        <a:xfrm>
          <a:off x="269400" y="1045518"/>
          <a:ext cx="0" cy="1517027"/>
        </a:xfrm>
        <a:prstGeom prst="line">
          <a:avLst/>
        </a:prstGeom>
        <a:noFill/>
        <a:ln w="12700" cap="flat" cmpd="sng" algn="ctr">
          <a:solidFill>
            <a:schemeClr val="accent2">
              <a:hueOff val="0"/>
              <a:satOff val="0"/>
              <a:lumOff val="0"/>
              <a:alphaOff val="0"/>
            </a:schemeClr>
          </a:solidFill>
          <a:prstDash val="dash"/>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00C44B9F-2447-4064-A6CF-234AB95620A8}">
      <dsp:nvSpPr>
        <dsp:cNvPr id="0" name=""/>
        <dsp:cNvSpPr/>
      </dsp:nvSpPr>
      <dsp:spPr>
        <a:xfrm>
          <a:off x="221429" y="2514575"/>
          <a:ext cx="95941" cy="95941"/>
        </a:xfrm>
        <a:prstGeom prst="ellipse">
          <a:avLst/>
        </a:prstGeom>
        <a:gradFill rotWithShape="0">
          <a:gsLst>
            <a:gs pos="0">
              <a:schemeClr val="accent2">
                <a:satMod val="103000"/>
                <a:lumMod val="118000"/>
              </a:schemeClr>
            </a:gs>
            <a:gs pos="50000">
              <a:schemeClr val="accent2">
                <a:satMod val="89000"/>
                <a:lumMod val="91000"/>
              </a:schemeClr>
            </a:gs>
            <a:gs pos="100000">
              <a:schemeClr val="accent2">
                <a:lumMod val="69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8DDEA7B-DBA6-4C3F-B480-FFAB09A8DFC9}">
      <dsp:nvSpPr>
        <dsp:cNvPr id="0" name=""/>
        <dsp:cNvSpPr/>
      </dsp:nvSpPr>
      <dsp:spPr>
        <a:xfrm rot="18900000">
          <a:off x="1790692" y="4157630"/>
          <a:ext cx="376894" cy="376894"/>
        </a:xfrm>
        <a:prstGeom prst="teardrop">
          <a:avLst>
            <a:gd name="adj" fmla="val 115000"/>
          </a:avLst>
        </a:prstGeom>
        <a:gradFill rotWithShape="0">
          <a:gsLst>
            <a:gs pos="0">
              <a:schemeClr val="accent3">
                <a:hueOff val="0"/>
                <a:satOff val="0"/>
                <a:lumOff val="0"/>
                <a:alphaOff val="0"/>
                <a:satMod val="103000"/>
                <a:lumMod val="118000"/>
              </a:schemeClr>
            </a:gs>
            <a:gs pos="50000">
              <a:schemeClr val="accent3">
                <a:hueOff val="0"/>
                <a:satOff val="0"/>
                <a:lumOff val="0"/>
                <a:alphaOff val="0"/>
                <a:satMod val="89000"/>
                <a:lumMod val="91000"/>
              </a:schemeClr>
            </a:gs>
            <a:gs pos="100000">
              <a:schemeClr val="accent3">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7378A9D-60A3-401A-91FF-B1CEB8200A9A}">
      <dsp:nvSpPr>
        <dsp:cNvPr id="0" name=""/>
        <dsp:cNvSpPr/>
      </dsp:nvSpPr>
      <dsp:spPr>
        <a:xfrm>
          <a:off x="1832561" y="4199500"/>
          <a:ext cx="293155" cy="293155"/>
        </a:xfrm>
        <a:prstGeom prst="ellipse">
          <a:avLst/>
        </a:prstGeom>
        <a:solidFill>
          <a:schemeClr val="lt1">
            <a:alpha val="90000"/>
            <a:hueOff val="0"/>
            <a:satOff val="0"/>
            <a:lumOff val="0"/>
            <a:alphaOff val="0"/>
          </a:schemeClr>
        </a:solidFill>
        <a:ln w="6350" cap="flat" cmpd="sng" algn="ctr">
          <a:no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425BA2D-42FD-4815-9378-DD56DB9196E6}">
      <dsp:nvSpPr>
        <dsp:cNvPr id="0" name=""/>
        <dsp:cNvSpPr/>
      </dsp:nvSpPr>
      <dsp:spPr>
        <a:xfrm>
          <a:off x="2245644" y="2562545"/>
          <a:ext cx="2854136" cy="1517027"/>
        </a:xfrm>
        <a:prstGeom prst="rect">
          <a:avLst/>
        </a:prstGeom>
        <a:noFill/>
        <a:ln>
          <a:noFill/>
        </a:ln>
        <a:effectLst/>
      </dsp:spPr>
      <dsp:style>
        <a:lnRef idx="0">
          <a:scrgbClr r="0" g="0" b="0"/>
        </a:lnRef>
        <a:fillRef idx="0">
          <a:scrgbClr r="0" g="0" b="0"/>
        </a:fillRef>
        <a:effectRef idx="0">
          <a:scrgbClr r="0" g="0" b="0"/>
        </a:effectRef>
        <a:fontRef idx="minor"/>
      </dsp:style>
    </dsp:sp>
    <dsp:sp modelId="{1B9C5947-35CD-4191-A2FB-E7303D8778CE}">
      <dsp:nvSpPr>
        <dsp:cNvPr id="0" name=""/>
        <dsp:cNvSpPr/>
      </dsp:nvSpPr>
      <dsp:spPr>
        <a:xfrm>
          <a:off x="2245644" y="4079573"/>
          <a:ext cx="2854136" cy="53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anchor="ctr" anchorCtr="0">
          <a:noAutofit/>
        </a:bodyPr>
        <a:lstStyle/>
        <a:p>
          <a:pPr marL="0" lvl="0" indent="0" algn="l" defTabSz="800100">
            <a:lnSpc>
              <a:spcPct val="90000"/>
            </a:lnSpc>
            <a:spcBef>
              <a:spcPct val="0"/>
            </a:spcBef>
            <a:spcAft>
              <a:spcPct val="35000"/>
            </a:spcAft>
            <a:buNone/>
            <a:defRPr b="1"/>
          </a:pPr>
          <a:r>
            <a:rPr lang="en-US" sz="1800" kern="1200">
              <a:latin typeface="Palatino Linotype"/>
            </a:rPr>
            <a:t>APP Development: 18 Jan</a:t>
          </a:r>
          <a:endParaRPr lang="en-US" sz="1800" kern="1200"/>
        </a:p>
      </dsp:txBody>
      <dsp:txXfrm>
        <a:off x="2245644" y="4079573"/>
        <a:ext cx="2854136" cy="533009"/>
      </dsp:txXfrm>
    </dsp:sp>
    <dsp:sp modelId="{25BD74E4-56A4-4BC8-979D-7D6A559084A5}">
      <dsp:nvSpPr>
        <dsp:cNvPr id="0" name=""/>
        <dsp:cNvSpPr/>
      </dsp:nvSpPr>
      <dsp:spPr>
        <a:xfrm>
          <a:off x="1979139" y="2562545"/>
          <a:ext cx="0" cy="1517027"/>
        </a:xfrm>
        <a:prstGeom prst="line">
          <a:avLst/>
        </a:prstGeom>
        <a:noFill/>
        <a:ln w="12700" cap="flat" cmpd="sng" algn="ctr">
          <a:solidFill>
            <a:schemeClr val="accent3">
              <a:hueOff val="0"/>
              <a:satOff val="0"/>
              <a:lumOff val="0"/>
              <a:alphaOff val="0"/>
            </a:schemeClr>
          </a:solidFill>
          <a:prstDash val="dash"/>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435EBC6E-2506-4A3F-A2F3-F918CF7D11B0}">
      <dsp:nvSpPr>
        <dsp:cNvPr id="0" name=""/>
        <dsp:cNvSpPr/>
      </dsp:nvSpPr>
      <dsp:spPr>
        <a:xfrm>
          <a:off x="1929685" y="2514575"/>
          <a:ext cx="95941" cy="95941"/>
        </a:xfrm>
        <a:prstGeom prst="ellipse">
          <a:avLst/>
        </a:prstGeom>
        <a:gradFill rotWithShape="0">
          <a:gsLst>
            <a:gs pos="0">
              <a:schemeClr val="accent3">
                <a:satMod val="103000"/>
                <a:lumMod val="118000"/>
              </a:schemeClr>
            </a:gs>
            <a:gs pos="50000">
              <a:schemeClr val="accent3">
                <a:satMod val="89000"/>
                <a:lumMod val="91000"/>
              </a:schemeClr>
            </a:gs>
            <a:gs pos="100000">
              <a:schemeClr val="accent3">
                <a:lumMod val="69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B0C306A-E4B3-4316-BD68-7AE449558024}">
      <dsp:nvSpPr>
        <dsp:cNvPr id="0" name=""/>
        <dsp:cNvSpPr/>
      </dsp:nvSpPr>
      <dsp:spPr>
        <a:xfrm rot="8100000">
          <a:off x="3500431" y="590566"/>
          <a:ext cx="376894" cy="376894"/>
        </a:xfrm>
        <a:prstGeom prst="teardrop">
          <a:avLst>
            <a:gd name="adj" fmla="val 115000"/>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BAC8C8-8757-4879-B41D-393DA5B843BE}">
      <dsp:nvSpPr>
        <dsp:cNvPr id="0" name=""/>
        <dsp:cNvSpPr/>
      </dsp:nvSpPr>
      <dsp:spPr>
        <a:xfrm>
          <a:off x="3542301" y="632436"/>
          <a:ext cx="293155" cy="293155"/>
        </a:xfrm>
        <a:prstGeom prst="ellipse">
          <a:avLst/>
        </a:prstGeom>
        <a:solidFill>
          <a:schemeClr val="lt1">
            <a:alpha val="90000"/>
            <a:hueOff val="0"/>
            <a:satOff val="0"/>
            <a:lumOff val="0"/>
            <a:alphaOff val="0"/>
          </a:schemeClr>
        </a:solidFill>
        <a:ln w="6350" cap="flat" cmpd="sng" algn="ctr">
          <a:no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3FEC1EF-1D8C-409C-80B1-EA8ED7765E45}">
      <dsp:nvSpPr>
        <dsp:cNvPr id="0" name=""/>
        <dsp:cNvSpPr/>
      </dsp:nvSpPr>
      <dsp:spPr>
        <a:xfrm>
          <a:off x="3955383" y="1045518"/>
          <a:ext cx="2854136" cy="1517027"/>
        </a:xfrm>
        <a:prstGeom prst="rect">
          <a:avLst/>
        </a:prstGeom>
        <a:noFill/>
        <a:ln>
          <a:noFill/>
        </a:ln>
        <a:effectLst/>
      </dsp:spPr>
      <dsp:style>
        <a:lnRef idx="0">
          <a:scrgbClr r="0" g="0" b="0"/>
        </a:lnRef>
        <a:fillRef idx="0">
          <a:scrgbClr r="0" g="0" b="0"/>
        </a:fillRef>
        <a:effectRef idx="0">
          <a:scrgbClr r="0" g="0" b="0"/>
        </a:effectRef>
        <a:fontRef idx="minor"/>
      </dsp:style>
    </dsp:sp>
    <dsp:sp modelId="{23C6433B-2A1A-42CB-B017-ED4C7CBD60A6}">
      <dsp:nvSpPr>
        <dsp:cNvPr id="0" name=""/>
        <dsp:cNvSpPr/>
      </dsp:nvSpPr>
      <dsp:spPr>
        <a:xfrm>
          <a:off x="3955383" y="512509"/>
          <a:ext cx="2854136" cy="53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anchor="ctr" anchorCtr="0">
          <a:noAutofit/>
        </a:bodyPr>
        <a:lstStyle/>
        <a:p>
          <a:pPr marL="0" lvl="0" indent="0" algn="l" defTabSz="800100">
            <a:lnSpc>
              <a:spcPct val="90000"/>
            </a:lnSpc>
            <a:spcBef>
              <a:spcPct val="0"/>
            </a:spcBef>
            <a:spcAft>
              <a:spcPct val="35000"/>
            </a:spcAft>
            <a:buNone/>
            <a:defRPr b="1"/>
          </a:pPr>
          <a:r>
            <a:rPr lang="en-US" sz="1800" kern="1200">
              <a:latin typeface="Palatino Linotype"/>
            </a:rPr>
            <a:t>Test Functioning: 10 Feb </a:t>
          </a:r>
          <a:endParaRPr lang="en-US" sz="1800" kern="1200"/>
        </a:p>
      </dsp:txBody>
      <dsp:txXfrm>
        <a:off x="3955383" y="512509"/>
        <a:ext cx="2854136" cy="533009"/>
      </dsp:txXfrm>
    </dsp:sp>
    <dsp:sp modelId="{0E6B211D-1075-40A8-9726-A70FC193FE19}">
      <dsp:nvSpPr>
        <dsp:cNvPr id="0" name=""/>
        <dsp:cNvSpPr/>
      </dsp:nvSpPr>
      <dsp:spPr>
        <a:xfrm>
          <a:off x="3688878" y="1045518"/>
          <a:ext cx="0" cy="1517027"/>
        </a:xfrm>
        <a:prstGeom prst="line">
          <a:avLst/>
        </a:prstGeom>
        <a:noFill/>
        <a:ln w="12700" cap="flat" cmpd="sng" algn="ctr">
          <a:solidFill>
            <a:schemeClr val="accent4">
              <a:hueOff val="0"/>
              <a:satOff val="0"/>
              <a:lumOff val="0"/>
              <a:alphaOff val="0"/>
            </a:schemeClr>
          </a:solidFill>
          <a:prstDash val="dash"/>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E4C65B00-A484-4ED6-AE3D-1A2C2E64D4A5}">
      <dsp:nvSpPr>
        <dsp:cNvPr id="0" name=""/>
        <dsp:cNvSpPr/>
      </dsp:nvSpPr>
      <dsp:spPr>
        <a:xfrm>
          <a:off x="3639425" y="2514575"/>
          <a:ext cx="95941" cy="95941"/>
        </a:xfrm>
        <a:prstGeom prst="ellipse">
          <a:avLst/>
        </a:prstGeom>
        <a:gradFill rotWithShape="0">
          <a:gsLst>
            <a:gs pos="0">
              <a:schemeClr val="accent4">
                <a:satMod val="103000"/>
                <a:lumMod val="118000"/>
              </a:schemeClr>
            </a:gs>
            <a:gs pos="50000">
              <a:schemeClr val="accent4">
                <a:satMod val="89000"/>
                <a:lumMod val="91000"/>
              </a:schemeClr>
            </a:gs>
            <a:gs pos="100000">
              <a:schemeClr val="accent4">
                <a:lumMod val="69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5545C05-7845-434C-A714-73EC06D01E37}">
      <dsp:nvSpPr>
        <dsp:cNvPr id="0" name=""/>
        <dsp:cNvSpPr/>
      </dsp:nvSpPr>
      <dsp:spPr>
        <a:xfrm rot="18900000">
          <a:off x="5210170" y="4157630"/>
          <a:ext cx="376894" cy="376894"/>
        </a:xfrm>
        <a:prstGeom prst="teardrop">
          <a:avLst>
            <a:gd name="adj" fmla="val 115000"/>
          </a:avLst>
        </a:prstGeom>
        <a:gradFill rotWithShape="0">
          <a:gsLst>
            <a:gs pos="0">
              <a:schemeClr val="accent5">
                <a:hueOff val="0"/>
                <a:satOff val="0"/>
                <a:lumOff val="0"/>
                <a:alphaOff val="0"/>
                <a:satMod val="103000"/>
                <a:lumMod val="118000"/>
              </a:schemeClr>
            </a:gs>
            <a:gs pos="50000">
              <a:schemeClr val="accent5">
                <a:hueOff val="0"/>
                <a:satOff val="0"/>
                <a:lumOff val="0"/>
                <a:alphaOff val="0"/>
                <a:satMod val="89000"/>
                <a:lumMod val="91000"/>
              </a:schemeClr>
            </a:gs>
            <a:gs pos="100000">
              <a:schemeClr val="accent5">
                <a:hueOff val="0"/>
                <a:satOff val="0"/>
                <a:lumOff val="0"/>
                <a:alphaOff val="0"/>
                <a:lumMod val="6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178A09D-90FE-4CFD-8D55-E6D245E029FE}">
      <dsp:nvSpPr>
        <dsp:cNvPr id="0" name=""/>
        <dsp:cNvSpPr/>
      </dsp:nvSpPr>
      <dsp:spPr>
        <a:xfrm>
          <a:off x="5252040" y="4199500"/>
          <a:ext cx="293155" cy="293155"/>
        </a:xfrm>
        <a:prstGeom prst="ellipse">
          <a:avLst/>
        </a:prstGeom>
        <a:solidFill>
          <a:schemeClr val="lt1">
            <a:alpha val="90000"/>
            <a:hueOff val="0"/>
            <a:satOff val="0"/>
            <a:lumOff val="0"/>
            <a:alphaOff val="0"/>
          </a:schemeClr>
        </a:solidFill>
        <a:ln w="6350" cap="flat" cmpd="sng" algn="ctr">
          <a:noFill/>
          <a:prstDash val="solid"/>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29358E1-E7B7-4131-A721-FED4A4949839}">
      <dsp:nvSpPr>
        <dsp:cNvPr id="0" name=""/>
        <dsp:cNvSpPr/>
      </dsp:nvSpPr>
      <dsp:spPr>
        <a:xfrm>
          <a:off x="5665122" y="2562545"/>
          <a:ext cx="2854136" cy="1517027"/>
        </a:xfrm>
        <a:prstGeom prst="rect">
          <a:avLst/>
        </a:prstGeom>
        <a:noFill/>
        <a:ln>
          <a:noFill/>
        </a:ln>
        <a:effectLst/>
      </dsp:spPr>
      <dsp:style>
        <a:lnRef idx="0">
          <a:scrgbClr r="0" g="0" b="0"/>
        </a:lnRef>
        <a:fillRef idx="0">
          <a:scrgbClr r="0" g="0" b="0"/>
        </a:fillRef>
        <a:effectRef idx="0">
          <a:scrgbClr r="0" g="0" b="0"/>
        </a:effectRef>
        <a:fontRef idx="minor"/>
      </dsp:style>
    </dsp:sp>
    <dsp:sp modelId="{01319641-EB22-4774-942B-CF089822C784}">
      <dsp:nvSpPr>
        <dsp:cNvPr id="0" name=""/>
        <dsp:cNvSpPr/>
      </dsp:nvSpPr>
      <dsp:spPr>
        <a:xfrm>
          <a:off x="5665122" y="4079573"/>
          <a:ext cx="2854136" cy="53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14300" bIns="0" numCol="1" spcCol="1270" anchor="ctr" anchorCtr="0">
          <a:noAutofit/>
        </a:bodyPr>
        <a:lstStyle/>
        <a:p>
          <a:pPr marL="0" lvl="0" indent="0" algn="l" defTabSz="800100">
            <a:lnSpc>
              <a:spcPct val="90000"/>
            </a:lnSpc>
            <a:spcBef>
              <a:spcPct val="0"/>
            </a:spcBef>
            <a:spcAft>
              <a:spcPct val="35000"/>
            </a:spcAft>
            <a:buNone/>
            <a:defRPr b="1"/>
          </a:pPr>
          <a:r>
            <a:rPr lang="en-US" sz="1800" kern="1200">
              <a:latin typeface="Palatino Linotype"/>
            </a:rPr>
            <a:t>Fully functioning: 10 Mar</a:t>
          </a:r>
          <a:endParaRPr lang="en-US" sz="1800" kern="1200"/>
        </a:p>
      </dsp:txBody>
      <dsp:txXfrm>
        <a:off x="5665122" y="4079573"/>
        <a:ext cx="2854136" cy="533009"/>
      </dsp:txXfrm>
    </dsp:sp>
    <dsp:sp modelId="{900C6CCA-980F-40B1-80CC-AF6E5C5FCCD0}">
      <dsp:nvSpPr>
        <dsp:cNvPr id="0" name=""/>
        <dsp:cNvSpPr/>
      </dsp:nvSpPr>
      <dsp:spPr>
        <a:xfrm>
          <a:off x="5398617" y="2562545"/>
          <a:ext cx="0" cy="1517027"/>
        </a:xfrm>
        <a:prstGeom prst="line">
          <a:avLst/>
        </a:prstGeom>
        <a:noFill/>
        <a:ln w="12700" cap="flat" cmpd="sng" algn="ctr">
          <a:solidFill>
            <a:schemeClr val="accent5">
              <a:hueOff val="0"/>
              <a:satOff val="0"/>
              <a:lumOff val="0"/>
              <a:alphaOff val="0"/>
            </a:schemeClr>
          </a:solidFill>
          <a:prstDash val="dash"/>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7320DDC7-28F1-47D2-B96F-1E5C12E4F9D5}">
      <dsp:nvSpPr>
        <dsp:cNvPr id="0" name=""/>
        <dsp:cNvSpPr/>
      </dsp:nvSpPr>
      <dsp:spPr>
        <a:xfrm>
          <a:off x="5349164" y="2514575"/>
          <a:ext cx="95941" cy="95941"/>
        </a:xfrm>
        <a:prstGeom prst="ellipse">
          <a:avLst/>
        </a:prstGeom>
        <a:gradFill rotWithShape="0">
          <a:gsLst>
            <a:gs pos="0">
              <a:schemeClr val="accent5">
                <a:satMod val="103000"/>
                <a:lumMod val="118000"/>
              </a:schemeClr>
            </a:gs>
            <a:gs pos="50000">
              <a:schemeClr val="accent5">
                <a:satMod val="89000"/>
                <a:lumMod val="91000"/>
              </a:schemeClr>
            </a:gs>
            <a:gs pos="100000">
              <a:schemeClr val="accent5">
                <a:lumMod val="69000"/>
              </a:schemeClr>
            </a:gs>
          </a:gsLst>
          <a:lin ang="5400000" scaled="0"/>
        </a:gradFill>
        <a:ln w="6350" cap="flat" cmpd="sng" algn="ctr">
          <a:solidFill>
            <a:schemeClr val="lt1">
              <a:hueOff val="0"/>
              <a:satOff val="0"/>
              <a:lumOff val="0"/>
              <a:alphaOff val="0"/>
            </a:schemeClr>
          </a:solidFill>
          <a:prstDash val="solid"/>
        </a:ln>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C923C7-70F6-4B01-BCB7-C81A0CA50B0B}">
      <dsp:nvSpPr>
        <dsp:cNvPr id="0" name=""/>
        <dsp:cNvSpPr/>
      </dsp:nvSpPr>
      <dsp:spPr>
        <a:xfrm>
          <a:off x="0" y="0"/>
          <a:ext cx="3585775" cy="43483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0" y="1739342"/>
        <a:ext cx="3585775" cy="1739342"/>
      </dsp:txXfrm>
    </dsp:sp>
    <dsp:sp modelId="{BAF45A4D-0B61-4B5A-AC97-06DD44FA6159}">
      <dsp:nvSpPr>
        <dsp:cNvPr id="0" name=""/>
        <dsp:cNvSpPr/>
      </dsp:nvSpPr>
      <dsp:spPr>
        <a:xfrm>
          <a:off x="1071191" y="260901"/>
          <a:ext cx="1448002" cy="144800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F18372-A2F1-4D57-A483-A730FA725D29}">
      <dsp:nvSpPr>
        <dsp:cNvPr id="0" name=""/>
        <dsp:cNvSpPr/>
      </dsp:nvSpPr>
      <dsp:spPr>
        <a:xfrm>
          <a:off x="3692498" y="0"/>
          <a:ext cx="3585775" cy="43483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3692498" y="1739342"/>
        <a:ext cx="3585775" cy="1739342"/>
      </dsp:txXfrm>
    </dsp:sp>
    <dsp:sp modelId="{42D49883-3E23-4B42-9084-99C7C306D40E}">
      <dsp:nvSpPr>
        <dsp:cNvPr id="0" name=""/>
        <dsp:cNvSpPr/>
      </dsp:nvSpPr>
      <dsp:spPr>
        <a:xfrm>
          <a:off x="4764540" y="260901"/>
          <a:ext cx="1448002" cy="144800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BF2965-9DA5-49B3-A64D-00006D2E91F8}">
      <dsp:nvSpPr>
        <dsp:cNvPr id="0" name=""/>
        <dsp:cNvSpPr/>
      </dsp:nvSpPr>
      <dsp:spPr>
        <a:xfrm>
          <a:off x="7391308" y="0"/>
          <a:ext cx="3585775" cy="43483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7391308" y="1739342"/>
        <a:ext cx="3585775" cy="1739342"/>
      </dsp:txXfrm>
    </dsp:sp>
    <dsp:sp modelId="{A80E192A-CDB2-4EE8-AEDB-D446A9049433}">
      <dsp:nvSpPr>
        <dsp:cNvPr id="0" name=""/>
        <dsp:cNvSpPr/>
      </dsp:nvSpPr>
      <dsp:spPr>
        <a:xfrm>
          <a:off x="8457889" y="260901"/>
          <a:ext cx="1448002" cy="144800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B7E81E-8348-4AFC-9389-CC68220176EE}">
      <dsp:nvSpPr>
        <dsp:cNvPr id="0" name=""/>
        <dsp:cNvSpPr/>
      </dsp:nvSpPr>
      <dsp:spPr>
        <a:xfrm>
          <a:off x="435952" y="1582023"/>
          <a:ext cx="10098917" cy="652253"/>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2</a:t>
            </a:fld>
            <a:endParaRPr lang="en-US"/>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3</a:t>
            </a:fld>
            <a:endParaRPr lang="en-US"/>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5</a:t>
            </a:fld>
            <a:endParaRPr lang="en-US"/>
          </a:p>
        </p:txBody>
      </p:sp>
    </p:spTree>
    <p:extLst>
      <p:ext uri="{BB962C8B-B14F-4D97-AF65-F5344CB8AC3E}">
        <p14:creationId xmlns:p14="http://schemas.microsoft.com/office/powerpoint/2010/main" val="183888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15</a:t>
            </a:fld>
            <a:endParaRPr lang="en-US"/>
          </a:p>
        </p:txBody>
      </p:sp>
    </p:spTree>
    <p:extLst>
      <p:ext uri="{BB962C8B-B14F-4D97-AF65-F5344CB8AC3E}">
        <p14:creationId xmlns:p14="http://schemas.microsoft.com/office/powerpoint/2010/main" val="820523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12/7/2022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12/7/2022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12/7/2022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12/7/2022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12/7/2022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83829175-527E-46A3-863C-1BB1F163B849}" type="datetimeFigureOut">
              <a:rPr lang="en-US"/>
              <a:t>12/7/2022</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83829175-527E-46A3-863C-1BB1F163B849}" type="datetimeFigureOut">
              <a:rPr lang="en-US"/>
              <a:t>12/7/2022</a:t>
            </a:fld>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83829175-527E-46A3-863C-1BB1F163B849}" type="datetimeFigureOut">
              <a:rPr lang="en-US"/>
              <a:t>12/7/2022</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12/7/2022</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Footer Placeholder 4"/>
          <p:cNvSpPr>
            <a:spLocks noGrp="1"/>
          </p:cNvSpPr>
          <p:nvPr>
            <p:ph type="ftr" sz="quarter" idx="11"/>
          </p:nvPr>
        </p:nvSpPr>
        <p:spPr/>
        <p:txBody>
          <a:bodyPr/>
          <a:lstStyle/>
          <a:p>
            <a:endParaRPr/>
          </a:p>
        </p:txBody>
      </p:sp>
      <p:sp>
        <p:nvSpPr>
          <p:cNvPr id="8" name="Date Placeholder 5"/>
          <p:cNvSpPr>
            <a:spLocks noGrp="1"/>
          </p:cNvSpPr>
          <p:nvPr>
            <p:ph type="dt" sz="half" idx="10"/>
          </p:nvPr>
        </p:nvSpPr>
        <p:spPr/>
        <p:txBody>
          <a:bodyPr/>
          <a:lstStyle/>
          <a:p>
            <a:fld id="{83829175-527E-46A3-863C-1BB1F163B849}" type="datetimeFigureOut">
              <a:rPr lang="en-US"/>
              <a:pPr/>
              <a:t>12/7/2022</a:t>
            </a:fld>
            <a:endParaRPr/>
          </a:p>
        </p:txBody>
      </p:sp>
      <p:sp>
        <p:nvSpPr>
          <p:cNvPr id="10" name="Slide Number Placeholder 6"/>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12/7/2022</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2.svg"/><Relationship Id="rId7" Type="http://schemas.openxmlformats.org/officeDocument/2006/relationships/diagramLayout" Target="../diagrams/layout2.xml"/><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diagramData" Target="../diagrams/data2.xml"/><Relationship Id="rId5" Type="http://schemas.openxmlformats.org/officeDocument/2006/relationships/image" Target="../media/image24.svg"/><Relationship Id="rId10" Type="http://schemas.microsoft.com/office/2007/relationships/diagramDrawing" Target="../diagrams/drawing2.xml"/><Relationship Id="rId4" Type="http://schemas.openxmlformats.org/officeDocument/2006/relationships/image" Target="../media/image23.png"/><Relationship Id="rId9" Type="http://schemas.openxmlformats.org/officeDocument/2006/relationships/diagramColors" Target="../diagrams/colors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A2496F-1D3A-7D8A-76B9-F64DE4A97A43}"/>
              </a:ext>
            </a:extLst>
          </p:cNvPr>
          <p:cNvSpPr txBox="1"/>
          <p:nvPr/>
        </p:nvSpPr>
        <p:spPr>
          <a:xfrm>
            <a:off x="1125860" y="2136338"/>
            <a:ext cx="6840760" cy="2862322"/>
          </a:xfrm>
          <a:prstGeom prst="rect">
            <a:avLst/>
          </a:prstGeom>
          <a:noFill/>
        </p:spPr>
        <p:txBody>
          <a:bodyPr wrap="square" lIns="91440" tIns="45720" rIns="91440" bIns="45720" rtlCol="0" anchor="t">
            <a:spAutoFit/>
          </a:bodyPr>
          <a:lstStyle/>
          <a:p>
            <a:pPr algn="just"/>
            <a:r>
              <a:rPr lang="en-IN" sz="6000" b="1"/>
              <a:t>INNOVATIVE LAUNDARY SERVICE</a:t>
            </a:r>
          </a:p>
        </p:txBody>
      </p:sp>
      <p:sp>
        <p:nvSpPr>
          <p:cNvPr id="13" name="TextBox 12">
            <a:extLst>
              <a:ext uri="{FF2B5EF4-FFF2-40B4-BE49-F238E27FC236}">
                <a16:creationId xmlns:a16="http://schemas.microsoft.com/office/drawing/2014/main" id="{5422B8C7-943C-4F41-133E-2FA0DAABA5DD}"/>
              </a:ext>
            </a:extLst>
          </p:cNvPr>
          <p:cNvSpPr txBox="1"/>
          <p:nvPr/>
        </p:nvSpPr>
        <p:spPr>
          <a:xfrm>
            <a:off x="9910836" y="5517232"/>
            <a:ext cx="2088232" cy="369332"/>
          </a:xfrm>
          <a:prstGeom prst="rect">
            <a:avLst/>
          </a:prstGeom>
          <a:noFill/>
        </p:spPr>
        <p:txBody>
          <a:bodyPr wrap="square" lIns="91440" tIns="45720" rIns="91440" bIns="45720" rtlCol="0" anchor="t">
            <a:spAutoFit/>
          </a:bodyPr>
          <a:lstStyle/>
          <a:p>
            <a:endParaRPr lang="en-IN"/>
          </a:p>
        </p:txBody>
      </p:sp>
      <p:sp>
        <p:nvSpPr>
          <p:cNvPr id="3" name="Rectangle: Rounded Corners 2">
            <a:extLst>
              <a:ext uri="{FF2B5EF4-FFF2-40B4-BE49-F238E27FC236}">
                <a16:creationId xmlns:a16="http://schemas.microsoft.com/office/drawing/2014/main" id="{FD64D661-D7FD-464F-15FD-898300D56710}"/>
              </a:ext>
            </a:extLst>
          </p:cNvPr>
          <p:cNvSpPr/>
          <p:nvPr/>
        </p:nvSpPr>
        <p:spPr>
          <a:xfrm>
            <a:off x="6644419" y="1717860"/>
            <a:ext cx="5066475" cy="3583048"/>
          </a:xfrm>
          <a:prstGeom prst="roundRect">
            <a:avLst/>
          </a:prstGeom>
          <a:effectLst>
            <a:outerShdw blurRad="50800" dist="50800" dir="5400000" algn="ctr" rotWithShape="0">
              <a:srgbClr val="000000">
                <a:alpha val="9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AE7553B5-ED78-5E77-3F4C-DFBA5A63FC46}"/>
              </a:ext>
            </a:extLst>
          </p:cNvPr>
          <p:cNvPicPr>
            <a:picLocks noChangeAspect="1"/>
          </p:cNvPicPr>
          <p:nvPr/>
        </p:nvPicPr>
        <p:blipFill>
          <a:blip r:embed="rId3"/>
          <a:stretch>
            <a:fillRect/>
          </a:stretch>
        </p:blipFill>
        <p:spPr>
          <a:xfrm>
            <a:off x="6823999" y="2215730"/>
            <a:ext cx="4707313" cy="2585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837355-2AB0-07CD-03A9-159BEB4ADA86}"/>
              </a:ext>
            </a:extLst>
          </p:cNvPr>
          <p:cNvPicPr>
            <a:picLocks noChangeAspect="1"/>
          </p:cNvPicPr>
          <p:nvPr/>
        </p:nvPicPr>
        <p:blipFill rotWithShape="1">
          <a:blip r:embed="rId2">
            <a:extLst>
              <a:ext uri="{28A0092B-C50C-407E-A947-70E740481C1C}">
                <a14:useLocalDpi xmlns:a14="http://schemas.microsoft.com/office/drawing/2010/main" val="0"/>
              </a:ext>
            </a:extLst>
          </a:blip>
          <a:srcRect l="32300" t="3875" r="31731"/>
          <a:stretch/>
        </p:blipFill>
        <p:spPr>
          <a:xfrm>
            <a:off x="333772" y="815076"/>
            <a:ext cx="3528392" cy="5304061"/>
          </a:xfrm>
          <a:prstGeom prst="rect">
            <a:avLst/>
          </a:prstGeom>
        </p:spPr>
      </p:pic>
      <p:pic>
        <p:nvPicPr>
          <p:cNvPr id="12" name="Picture Placeholder 5" descr="Graphical user interface&#10;&#10;Description automatically generated">
            <a:extLst>
              <a:ext uri="{FF2B5EF4-FFF2-40B4-BE49-F238E27FC236}">
                <a16:creationId xmlns:a16="http://schemas.microsoft.com/office/drawing/2014/main" id="{A98FE0D4-F6EC-42B1-9B3B-8771B9F81D55}"/>
              </a:ext>
            </a:extLst>
          </p:cNvPr>
          <p:cNvPicPr>
            <a:picLocks noChangeAspect="1"/>
          </p:cNvPicPr>
          <p:nvPr/>
        </p:nvPicPr>
        <p:blipFill rotWithShape="1">
          <a:blip r:embed="rId3">
            <a:extLst>
              <a:ext uri="{28A0092B-C50C-407E-A947-70E740481C1C}">
                <a14:useLocalDpi xmlns:a14="http://schemas.microsoft.com/office/drawing/2010/main" val="0"/>
              </a:ext>
            </a:extLst>
          </a:blip>
          <a:srcRect l="28685" t="2" r="28335"/>
          <a:stretch/>
        </p:blipFill>
        <p:spPr>
          <a:xfrm>
            <a:off x="6238428" y="531183"/>
            <a:ext cx="4428491" cy="5795633"/>
          </a:xfrm>
          <a:prstGeom prst="rect">
            <a:avLst/>
          </a:prstGeom>
        </p:spPr>
      </p:pic>
    </p:spTree>
    <p:extLst>
      <p:ext uri="{BB962C8B-B14F-4D97-AF65-F5344CB8AC3E}">
        <p14:creationId xmlns:p14="http://schemas.microsoft.com/office/powerpoint/2010/main" val="416975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69E9E-B128-37AF-F194-9EB072B4372F}"/>
              </a:ext>
            </a:extLst>
          </p:cNvPr>
          <p:cNvSpPr txBox="1"/>
          <p:nvPr/>
        </p:nvSpPr>
        <p:spPr>
          <a:xfrm>
            <a:off x="429576" y="2085335"/>
            <a:ext cx="10990421"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cs typeface="Arial"/>
            </a:endParaRPr>
          </a:p>
          <a:p>
            <a:pPr marL="914400" lvl="1" indent="-457200">
              <a:buFont typeface="Arial"/>
              <a:buChar char="•"/>
            </a:pPr>
            <a:r>
              <a:rPr lang="en-US" sz="3200" dirty="0">
                <a:cs typeface="Arial"/>
              </a:rPr>
              <a:t>.</a:t>
            </a:r>
          </a:p>
          <a:p>
            <a:pPr marL="285750" indent="-285750">
              <a:buFont typeface="Arial"/>
              <a:buChar char="•"/>
            </a:pPr>
            <a:endParaRPr lang="en-US" dirty="0">
              <a:cs typeface="Arial"/>
            </a:endParaRPr>
          </a:p>
        </p:txBody>
      </p:sp>
      <p:pic>
        <p:nvPicPr>
          <p:cNvPr id="5" name="Graphic 5" descr="Laptop with phone and calculator">
            <a:extLst>
              <a:ext uri="{FF2B5EF4-FFF2-40B4-BE49-F238E27FC236}">
                <a16:creationId xmlns:a16="http://schemas.microsoft.com/office/drawing/2014/main" id="{69F35B6A-936A-E421-F4DB-9E5501C7FF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8732654" y="-313272"/>
            <a:ext cx="3404446" cy="2893621"/>
          </a:xfrm>
          <a:prstGeom prst="rect">
            <a:avLst/>
          </a:prstGeom>
        </p:spPr>
      </p:pic>
      <p:pic>
        <p:nvPicPr>
          <p:cNvPr id="6" name="Graphic 6" descr="A robot with a raised arm">
            <a:extLst>
              <a:ext uri="{FF2B5EF4-FFF2-40B4-BE49-F238E27FC236}">
                <a16:creationId xmlns:a16="http://schemas.microsoft.com/office/drawing/2014/main" id="{826B41D6-0422-4D5F-5B27-D024AD4B8E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7680" y="4162827"/>
            <a:ext cx="2271033" cy="2271624"/>
          </a:xfrm>
          <a:prstGeom prst="rect">
            <a:avLst/>
          </a:prstGeom>
        </p:spPr>
      </p:pic>
      <p:graphicFrame>
        <p:nvGraphicFramePr>
          <p:cNvPr id="4" name="Diagram 3">
            <a:extLst>
              <a:ext uri="{FF2B5EF4-FFF2-40B4-BE49-F238E27FC236}">
                <a16:creationId xmlns:a16="http://schemas.microsoft.com/office/drawing/2014/main" id="{05E376CC-7C26-07B6-5880-04B62CA7B3DC}"/>
              </a:ext>
            </a:extLst>
          </p:cNvPr>
          <p:cNvGraphicFramePr/>
          <p:nvPr>
            <p:extLst>
              <p:ext uri="{D42A27DB-BD31-4B8C-83A1-F6EECF244321}">
                <p14:modId xmlns:p14="http://schemas.microsoft.com/office/powerpoint/2010/main" val="2217222818"/>
              </p:ext>
            </p:extLst>
          </p:nvPr>
        </p:nvGraphicFramePr>
        <p:xfrm>
          <a:off x="1396181" y="639097"/>
          <a:ext cx="8761173" cy="549853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3315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DF6A-F9CE-1B96-2282-102DD4E557DB}"/>
              </a:ext>
            </a:extLst>
          </p:cNvPr>
          <p:cNvSpPr>
            <a:spLocks noGrp="1"/>
          </p:cNvSpPr>
          <p:nvPr>
            <p:ph type="title"/>
          </p:nvPr>
        </p:nvSpPr>
        <p:spPr>
          <a:xfrm>
            <a:off x="2713123" y="69961"/>
            <a:ext cx="7344543" cy="1143000"/>
          </a:xfrm>
        </p:spPr>
        <p:txBody>
          <a:bodyPr>
            <a:normAutofit/>
          </a:bodyPr>
          <a:lstStyle/>
          <a:p>
            <a:r>
              <a:rPr lang="en-US" sz="5400" b="1"/>
              <a:t>Schedule Timeline </a:t>
            </a:r>
          </a:p>
        </p:txBody>
      </p:sp>
      <p:graphicFrame>
        <p:nvGraphicFramePr>
          <p:cNvPr id="4" name="Diagram 4">
            <a:extLst>
              <a:ext uri="{FF2B5EF4-FFF2-40B4-BE49-F238E27FC236}">
                <a16:creationId xmlns:a16="http://schemas.microsoft.com/office/drawing/2014/main" id="{876EF934-6696-C584-4F1F-A232F2F66270}"/>
              </a:ext>
            </a:extLst>
          </p:cNvPr>
          <p:cNvGraphicFramePr/>
          <p:nvPr>
            <p:extLst>
              <p:ext uri="{D42A27DB-BD31-4B8C-83A1-F6EECF244321}">
                <p14:modId xmlns:p14="http://schemas.microsoft.com/office/powerpoint/2010/main" val="1191539557"/>
              </p:ext>
            </p:extLst>
          </p:nvPr>
        </p:nvGraphicFramePr>
        <p:xfrm>
          <a:off x="1653950" y="1146244"/>
          <a:ext cx="8573727" cy="5125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27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A978-A52A-3D6A-A789-7306AECFE849}"/>
              </a:ext>
            </a:extLst>
          </p:cNvPr>
          <p:cNvSpPr>
            <a:spLocks noGrp="1"/>
          </p:cNvSpPr>
          <p:nvPr>
            <p:ph type="title"/>
          </p:nvPr>
        </p:nvSpPr>
        <p:spPr>
          <a:xfrm>
            <a:off x="5021913" y="138430"/>
            <a:ext cx="2144995" cy="1070937"/>
          </a:xfrm>
        </p:spPr>
        <p:txBody>
          <a:bodyPr>
            <a:normAutofit/>
          </a:bodyPr>
          <a:lstStyle/>
          <a:p>
            <a:r>
              <a:rPr lang="en-GB" dirty="0"/>
              <a:t>Hardware</a:t>
            </a:r>
          </a:p>
        </p:txBody>
      </p:sp>
      <p:sp>
        <p:nvSpPr>
          <p:cNvPr id="3" name="TextBox 2">
            <a:extLst>
              <a:ext uri="{FF2B5EF4-FFF2-40B4-BE49-F238E27FC236}">
                <a16:creationId xmlns:a16="http://schemas.microsoft.com/office/drawing/2014/main" id="{3ABDE9A4-FE64-EEC5-5661-B45FE82CA9A2}"/>
              </a:ext>
            </a:extLst>
          </p:cNvPr>
          <p:cNvSpPr txBox="1"/>
          <p:nvPr/>
        </p:nvSpPr>
        <p:spPr>
          <a:xfrm>
            <a:off x="292679" y="1433438"/>
            <a:ext cx="11603465" cy="54245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panose="020B0604020202020204" pitchFamily="34" charset="0"/>
              <a:buChar char="•"/>
            </a:pPr>
            <a:r>
              <a:rPr lang="en-US" sz="2300" dirty="0"/>
              <a:t>The hardware we will use is that the microcontroller boards (like Node MCU) we plan to use are open source and cheap.</a:t>
            </a:r>
          </a:p>
          <a:p>
            <a:pPr marL="285750" indent="-285750">
              <a:lnSpc>
                <a:spcPct val="150000"/>
              </a:lnSpc>
              <a:buFont typeface="Arial" panose="020B0604020202020204" pitchFamily="34" charset="0"/>
              <a:buChar char="•"/>
            </a:pPr>
            <a:r>
              <a:rPr lang="en-US" sz="2300" dirty="0"/>
              <a:t>also, all the other components (relays, current sensors, vibration sensors, servos) are not expensive, so the final price of the product we will be making would be very competitive.</a:t>
            </a:r>
          </a:p>
          <a:p>
            <a:pPr marL="285750" indent="-285750">
              <a:lnSpc>
                <a:spcPct val="150000"/>
              </a:lnSpc>
              <a:buFont typeface="Arial" panose="020B0604020202020204" pitchFamily="34" charset="0"/>
              <a:buChar char="•"/>
            </a:pPr>
            <a:r>
              <a:rPr lang="en-US" sz="2300" dirty="0"/>
              <a:t>The hardware will also ensure that the machine will only work for the person who prebooked the slot.</a:t>
            </a:r>
          </a:p>
          <a:p>
            <a:pPr marL="285750" indent="-285750">
              <a:lnSpc>
                <a:spcPct val="150000"/>
              </a:lnSpc>
              <a:buFont typeface="Arial" panose="020B0604020202020204" pitchFamily="34" charset="0"/>
              <a:buChar char="•"/>
            </a:pPr>
            <a:r>
              <a:rPr lang="en-US" sz="2300" dirty="0"/>
              <a:t>It will also alert the app when the washing is over or whether the machine is empty for use.</a:t>
            </a:r>
            <a:endParaRPr lang="en-GB" sz="2300" dirty="0"/>
          </a:p>
          <a:p>
            <a:endParaRPr lang="en-GB" dirty="0"/>
          </a:p>
          <a:p>
            <a:endParaRPr lang="en-GB" dirty="0"/>
          </a:p>
        </p:txBody>
      </p:sp>
    </p:spTree>
    <p:extLst>
      <p:ext uri="{BB962C8B-B14F-4D97-AF65-F5344CB8AC3E}">
        <p14:creationId xmlns:p14="http://schemas.microsoft.com/office/powerpoint/2010/main" val="56525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5D6CA45D-5B61-8237-2E82-45D7B9FFF229}"/>
              </a:ext>
            </a:extLst>
          </p:cNvPr>
          <p:cNvSpPr>
            <a:spLocks noGrp="1"/>
          </p:cNvSpPr>
          <p:nvPr>
            <p:ph type="title"/>
          </p:nvPr>
        </p:nvSpPr>
        <p:spPr>
          <a:xfrm>
            <a:off x="1522414" y="533400"/>
            <a:ext cx="9601200" cy="1143000"/>
          </a:xfrm>
        </p:spPr>
        <p:txBody>
          <a:bodyPr vert="horz" lIns="91440" tIns="45720" rIns="91440" bIns="45720" rtlCol="0" anchor="b">
            <a:normAutofit/>
          </a:bodyPr>
          <a:lstStyle/>
          <a:p>
            <a:r>
              <a:rPr lang="en-US" dirty="0"/>
              <a:t>Main features:</a:t>
            </a:r>
            <a:br>
              <a:rPr lang="en-US" dirty="0"/>
            </a:br>
            <a:endParaRPr lang="en-US" dirty="0"/>
          </a:p>
        </p:txBody>
      </p:sp>
      <p:sp>
        <p:nvSpPr>
          <p:cNvPr id="8" name="TextBox 7">
            <a:extLst>
              <a:ext uri="{FF2B5EF4-FFF2-40B4-BE49-F238E27FC236}">
                <a16:creationId xmlns:a16="http://schemas.microsoft.com/office/drawing/2014/main" id="{268C3E14-1DAB-23BF-7D38-96B541A4BA08}"/>
              </a:ext>
            </a:extLst>
          </p:cNvPr>
          <p:cNvSpPr txBox="1"/>
          <p:nvPr/>
        </p:nvSpPr>
        <p:spPr>
          <a:xfrm>
            <a:off x="1522414" y="1199535"/>
            <a:ext cx="4952998" cy="5496233"/>
          </a:xfrm>
          <a:prstGeom prst="rect">
            <a:avLst/>
          </a:prstGeom>
        </p:spPr>
        <p:txBody>
          <a:bodyPr vert="horz" lIns="91440" tIns="45720" rIns="91440" bIns="45720" rtlCol="0">
            <a:normAutofit fontScale="25000" lnSpcReduction="20000"/>
          </a:bodyPr>
          <a:lstStyle/>
          <a:p>
            <a:pPr>
              <a:lnSpc>
                <a:spcPct val="90000"/>
              </a:lnSpc>
              <a:spcAft>
                <a:spcPts val="600"/>
              </a:spcAft>
              <a:buFont typeface="Arial" pitchFamily="34" charset="0"/>
            </a:pPr>
            <a:endParaRPr lang="en-GB" sz="2000" dirty="0"/>
          </a:p>
          <a:p>
            <a:pPr>
              <a:lnSpc>
                <a:spcPct val="200000"/>
              </a:lnSpc>
              <a:spcBef>
                <a:spcPts val="0"/>
              </a:spcBef>
              <a:spcAft>
                <a:spcPts val="0"/>
              </a:spcAft>
              <a:buFont typeface="Arial" pitchFamily="34" charset="0"/>
            </a:pPr>
            <a:r>
              <a:rPr lang="en-US" sz="7200" dirty="0">
                <a:effectLst/>
              </a:rPr>
              <a:t>•A device is attached as an add-on to the existing washing machine</a:t>
            </a:r>
          </a:p>
          <a:p>
            <a:pPr>
              <a:lnSpc>
                <a:spcPct val="200000"/>
              </a:lnSpc>
              <a:spcBef>
                <a:spcPts val="0"/>
              </a:spcBef>
              <a:spcAft>
                <a:spcPts val="0"/>
              </a:spcAft>
              <a:buFont typeface="Arial" pitchFamily="34" charset="0"/>
            </a:pPr>
            <a:r>
              <a:rPr lang="en-US" sz="7200" dirty="0">
                <a:effectLst/>
              </a:rPr>
              <a:t>•Resilient to unfair means</a:t>
            </a:r>
          </a:p>
          <a:p>
            <a:pPr>
              <a:lnSpc>
                <a:spcPct val="200000"/>
              </a:lnSpc>
              <a:spcBef>
                <a:spcPts val="0"/>
              </a:spcBef>
              <a:spcAft>
                <a:spcPts val="0"/>
              </a:spcAft>
              <a:buFont typeface="Arial" pitchFamily="34" charset="0"/>
            </a:pPr>
            <a:r>
              <a:rPr lang="en-US" sz="7200" dirty="0">
                <a:effectLst/>
              </a:rPr>
              <a:t>•Independent of external interference</a:t>
            </a:r>
          </a:p>
          <a:p>
            <a:pPr>
              <a:lnSpc>
                <a:spcPct val="200000"/>
              </a:lnSpc>
              <a:spcBef>
                <a:spcPts val="0"/>
              </a:spcBef>
              <a:spcAft>
                <a:spcPts val="0"/>
              </a:spcAft>
              <a:buFont typeface="Arial" pitchFamily="34" charset="0"/>
            </a:pPr>
            <a:r>
              <a:rPr lang="en-US" sz="7200" dirty="0">
                <a:effectLst/>
              </a:rPr>
              <a:t>•NOT Restricted to limited modes</a:t>
            </a:r>
          </a:p>
          <a:p>
            <a:pPr>
              <a:lnSpc>
                <a:spcPct val="200000"/>
              </a:lnSpc>
              <a:spcBef>
                <a:spcPts val="0"/>
              </a:spcBef>
              <a:spcAft>
                <a:spcPts val="0"/>
              </a:spcAft>
              <a:buFont typeface="Arial" pitchFamily="34" charset="0"/>
            </a:pPr>
            <a:r>
              <a:rPr lang="en-US" sz="7200" dirty="0">
                <a:effectLst/>
              </a:rPr>
              <a:t>•Robust and easy to maintain</a:t>
            </a:r>
          </a:p>
          <a:p>
            <a:pPr>
              <a:lnSpc>
                <a:spcPct val="200000"/>
              </a:lnSpc>
              <a:spcBef>
                <a:spcPts val="0"/>
              </a:spcBef>
              <a:spcAft>
                <a:spcPts val="0"/>
              </a:spcAft>
              <a:buFont typeface="Arial" pitchFamily="34" charset="0"/>
            </a:pPr>
            <a:r>
              <a:rPr lang="en-US" sz="7200" dirty="0">
                <a:effectLst/>
              </a:rPr>
              <a:t>•Gives control to the user at the scheduled time.</a:t>
            </a:r>
          </a:p>
          <a:p>
            <a:pPr>
              <a:lnSpc>
                <a:spcPct val="90000"/>
              </a:lnSpc>
              <a:spcAft>
                <a:spcPts val="600"/>
              </a:spcAft>
              <a:buFont typeface="Arial" pitchFamily="34" charset="0"/>
            </a:pPr>
            <a:endParaRPr lang="en-GB" sz="2000" dirty="0"/>
          </a:p>
          <a:p>
            <a:pPr>
              <a:lnSpc>
                <a:spcPct val="90000"/>
              </a:lnSpc>
              <a:spcAft>
                <a:spcPts val="600"/>
              </a:spcAft>
              <a:buFont typeface="Arial" pitchFamily="34" charset="0"/>
            </a:pPr>
            <a:r>
              <a:rPr lang="en-GB" sz="7200" b="1" dirty="0"/>
              <a:t>Initial Investment requirement : Rs 20,000 </a:t>
            </a:r>
            <a:endParaRPr lang="en-US" sz="7200" b="1" dirty="0"/>
          </a:p>
        </p:txBody>
      </p:sp>
      <p:pic>
        <p:nvPicPr>
          <p:cNvPr id="16" name="Content Placeholder 15" descr="Diagram&#10;&#10;Description automatically generated">
            <a:extLst>
              <a:ext uri="{FF2B5EF4-FFF2-40B4-BE49-F238E27FC236}">
                <a16:creationId xmlns:a16="http://schemas.microsoft.com/office/drawing/2014/main" id="{D7A0A60B-7838-F6BA-4092-205682610D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2393" y="2320217"/>
            <a:ext cx="4648201" cy="2578902"/>
          </a:xfrm>
          <a:noFill/>
        </p:spPr>
      </p:pic>
    </p:spTree>
    <p:extLst>
      <p:ext uri="{BB962C8B-B14F-4D97-AF65-F5344CB8AC3E}">
        <p14:creationId xmlns:p14="http://schemas.microsoft.com/office/powerpoint/2010/main" val="379328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73360"/>
            <a:ext cx="9601200" cy="720080"/>
          </a:xfrm>
        </p:spPr>
        <p:txBody>
          <a:bodyPr>
            <a:normAutofit/>
          </a:bodyPr>
          <a:lstStyle/>
          <a:p>
            <a:pPr algn="ctr"/>
            <a:r>
              <a:rPr lang="en-US"/>
              <a:t>Technical Team Members</a:t>
            </a:r>
          </a:p>
        </p:txBody>
      </p:sp>
      <p:graphicFrame>
        <p:nvGraphicFramePr>
          <p:cNvPr id="19" name="Diagram 18">
            <a:extLst>
              <a:ext uri="{FF2B5EF4-FFF2-40B4-BE49-F238E27FC236}">
                <a16:creationId xmlns:a16="http://schemas.microsoft.com/office/drawing/2014/main" id="{7B48E5C9-D5BA-404A-532F-FA36D35AE6CC}"/>
              </a:ext>
            </a:extLst>
          </p:cNvPr>
          <p:cNvGraphicFramePr/>
          <p:nvPr>
            <p:extLst>
              <p:ext uri="{D42A27DB-BD31-4B8C-83A1-F6EECF244321}">
                <p14:modId xmlns:p14="http://schemas.microsoft.com/office/powerpoint/2010/main" val="2881842969"/>
              </p:ext>
            </p:extLst>
          </p:nvPr>
        </p:nvGraphicFramePr>
        <p:xfrm>
          <a:off x="556155" y="980728"/>
          <a:ext cx="10977084" cy="4348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FBD8A2BF-53DE-1E4A-1051-A99597340572}"/>
              </a:ext>
            </a:extLst>
          </p:cNvPr>
          <p:cNvSpPr txBox="1"/>
          <p:nvPr/>
        </p:nvSpPr>
        <p:spPr>
          <a:xfrm>
            <a:off x="1629916" y="3140968"/>
            <a:ext cx="1872208" cy="369332"/>
          </a:xfrm>
          <a:prstGeom prst="rect">
            <a:avLst/>
          </a:prstGeom>
          <a:noFill/>
        </p:spPr>
        <p:txBody>
          <a:bodyPr wrap="square" rtlCol="0">
            <a:spAutoFit/>
          </a:bodyPr>
          <a:lstStyle/>
          <a:p>
            <a:r>
              <a:rPr lang="en-IN" dirty="0"/>
              <a:t>Chirag Kotian </a:t>
            </a:r>
          </a:p>
        </p:txBody>
      </p:sp>
      <p:sp>
        <p:nvSpPr>
          <p:cNvPr id="21" name="TextBox 20">
            <a:extLst>
              <a:ext uri="{FF2B5EF4-FFF2-40B4-BE49-F238E27FC236}">
                <a16:creationId xmlns:a16="http://schemas.microsoft.com/office/drawing/2014/main" id="{EEF85146-D423-F371-D1E5-3B56E894EA0A}"/>
              </a:ext>
            </a:extLst>
          </p:cNvPr>
          <p:cNvSpPr txBox="1"/>
          <p:nvPr/>
        </p:nvSpPr>
        <p:spPr>
          <a:xfrm>
            <a:off x="5086300" y="3140968"/>
            <a:ext cx="1872208" cy="369332"/>
          </a:xfrm>
          <a:prstGeom prst="rect">
            <a:avLst/>
          </a:prstGeom>
          <a:noFill/>
        </p:spPr>
        <p:txBody>
          <a:bodyPr wrap="square" rtlCol="0">
            <a:spAutoFit/>
          </a:bodyPr>
          <a:lstStyle/>
          <a:p>
            <a:r>
              <a:rPr lang="en-IN"/>
              <a:t>Aman Kumar</a:t>
            </a:r>
          </a:p>
        </p:txBody>
      </p:sp>
      <p:sp>
        <p:nvSpPr>
          <p:cNvPr id="22" name="TextBox 21">
            <a:extLst>
              <a:ext uri="{FF2B5EF4-FFF2-40B4-BE49-F238E27FC236}">
                <a16:creationId xmlns:a16="http://schemas.microsoft.com/office/drawing/2014/main" id="{B6D42E29-9CF1-250F-1C5E-1127AFC50E16}"/>
              </a:ext>
            </a:extLst>
          </p:cNvPr>
          <p:cNvSpPr txBox="1"/>
          <p:nvPr/>
        </p:nvSpPr>
        <p:spPr>
          <a:xfrm>
            <a:off x="8758708" y="3154964"/>
            <a:ext cx="1872208" cy="369332"/>
          </a:xfrm>
          <a:prstGeom prst="rect">
            <a:avLst/>
          </a:prstGeom>
          <a:noFill/>
        </p:spPr>
        <p:txBody>
          <a:bodyPr wrap="square" rtlCol="0">
            <a:spAutoFit/>
          </a:bodyPr>
          <a:lstStyle/>
          <a:p>
            <a:r>
              <a:rPr lang="en-IN"/>
              <a:t>Arpit Gupta</a:t>
            </a:r>
          </a:p>
        </p:txBody>
      </p:sp>
      <p:sp>
        <p:nvSpPr>
          <p:cNvPr id="3" name="TextBox 2">
            <a:extLst>
              <a:ext uri="{FF2B5EF4-FFF2-40B4-BE49-F238E27FC236}">
                <a16:creationId xmlns:a16="http://schemas.microsoft.com/office/drawing/2014/main" id="{4B4023BE-8862-14A6-81C6-D4D07D4D1103}"/>
              </a:ext>
            </a:extLst>
          </p:cNvPr>
          <p:cNvSpPr txBox="1"/>
          <p:nvPr/>
        </p:nvSpPr>
        <p:spPr>
          <a:xfrm>
            <a:off x="4942284" y="4005064"/>
            <a:ext cx="2448272" cy="923330"/>
          </a:xfrm>
          <a:prstGeom prst="rect">
            <a:avLst/>
          </a:prstGeom>
          <a:noFill/>
        </p:spPr>
        <p:txBody>
          <a:bodyPr wrap="square" rtlCol="0">
            <a:spAutoFit/>
          </a:bodyPr>
          <a:lstStyle/>
          <a:p>
            <a:r>
              <a:rPr lang="en-US"/>
              <a:t>BTECH 2</a:t>
            </a:r>
            <a:r>
              <a:rPr lang="en-US" baseline="30000"/>
              <a:t>ND</a:t>
            </a:r>
            <a:r>
              <a:rPr lang="en-US"/>
              <a:t> YEAR </a:t>
            </a:r>
          </a:p>
          <a:p>
            <a:r>
              <a:rPr lang="en-US"/>
              <a:t>MECHANICAL ENGINEERING</a:t>
            </a:r>
            <a:endParaRPr lang="en-IN"/>
          </a:p>
        </p:txBody>
      </p:sp>
      <p:sp>
        <p:nvSpPr>
          <p:cNvPr id="4" name="TextBox 3">
            <a:extLst>
              <a:ext uri="{FF2B5EF4-FFF2-40B4-BE49-F238E27FC236}">
                <a16:creationId xmlns:a16="http://schemas.microsoft.com/office/drawing/2014/main" id="{80352431-CD43-B468-017B-C148168098C4}"/>
              </a:ext>
            </a:extLst>
          </p:cNvPr>
          <p:cNvSpPr txBox="1"/>
          <p:nvPr/>
        </p:nvSpPr>
        <p:spPr>
          <a:xfrm>
            <a:off x="8533252" y="4005064"/>
            <a:ext cx="2529711" cy="1107996"/>
          </a:xfrm>
          <a:prstGeom prst="rect">
            <a:avLst/>
          </a:prstGeom>
          <a:noFill/>
        </p:spPr>
        <p:txBody>
          <a:bodyPr wrap="square" lIns="91440" tIns="45720" rIns="91440" bIns="45720" rtlCol="0" anchor="t">
            <a:spAutoFit/>
          </a:bodyPr>
          <a:lstStyle/>
          <a:p>
            <a:r>
              <a:rPr lang="en-US"/>
              <a:t>BTECH 2</a:t>
            </a:r>
            <a:r>
              <a:rPr lang="en-US" baseline="30000"/>
              <a:t>ND</a:t>
            </a:r>
            <a:r>
              <a:rPr lang="en-US"/>
              <a:t> YEAR </a:t>
            </a:r>
          </a:p>
          <a:p>
            <a:r>
              <a:rPr lang="en-US" sz="1600"/>
              <a:t>COMPUTER SCIENCE ENGINEERING</a:t>
            </a:r>
          </a:p>
          <a:p>
            <a:endParaRPr lang="en-IN" sz="1600">
              <a:solidFill>
                <a:srgbClr val="FFFF00"/>
              </a:solidFill>
            </a:endParaRPr>
          </a:p>
        </p:txBody>
      </p:sp>
      <p:sp>
        <p:nvSpPr>
          <p:cNvPr id="5" name="TextBox 4">
            <a:extLst>
              <a:ext uri="{FF2B5EF4-FFF2-40B4-BE49-F238E27FC236}">
                <a16:creationId xmlns:a16="http://schemas.microsoft.com/office/drawing/2014/main" id="{C8C12F25-46D4-374E-4016-FE01705E84A9}"/>
              </a:ext>
            </a:extLst>
          </p:cNvPr>
          <p:cNvSpPr txBox="1"/>
          <p:nvPr/>
        </p:nvSpPr>
        <p:spPr>
          <a:xfrm>
            <a:off x="1207301" y="4005064"/>
            <a:ext cx="2448272" cy="923330"/>
          </a:xfrm>
          <a:prstGeom prst="rect">
            <a:avLst/>
          </a:prstGeom>
          <a:noFill/>
        </p:spPr>
        <p:txBody>
          <a:bodyPr wrap="square" rtlCol="0">
            <a:spAutoFit/>
          </a:bodyPr>
          <a:lstStyle/>
          <a:p>
            <a:r>
              <a:rPr lang="en-US"/>
              <a:t>BTECH 2</a:t>
            </a:r>
            <a:r>
              <a:rPr lang="en-US" baseline="30000"/>
              <a:t>ND</a:t>
            </a:r>
            <a:r>
              <a:rPr lang="en-US"/>
              <a:t> YEAR </a:t>
            </a:r>
          </a:p>
          <a:p>
            <a:r>
              <a:rPr lang="en-US"/>
              <a:t>ELECTRICAL ENGINEERING</a:t>
            </a:r>
            <a:endParaRPr lang="en-IN"/>
          </a:p>
        </p:txBody>
      </p:sp>
      <p:sp>
        <p:nvSpPr>
          <p:cNvPr id="6" name="TextBox 5">
            <a:extLst>
              <a:ext uri="{FF2B5EF4-FFF2-40B4-BE49-F238E27FC236}">
                <a16:creationId xmlns:a16="http://schemas.microsoft.com/office/drawing/2014/main" id="{79D70F3D-4768-573B-41C3-96BD12EC109C}"/>
              </a:ext>
            </a:extLst>
          </p:cNvPr>
          <p:cNvSpPr txBox="1"/>
          <p:nvPr/>
        </p:nvSpPr>
        <p:spPr>
          <a:xfrm>
            <a:off x="1366684" y="5423158"/>
            <a:ext cx="9696279" cy="1200329"/>
          </a:xfrm>
          <a:prstGeom prst="rect">
            <a:avLst/>
          </a:prstGeom>
          <a:noFill/>
        </p:spPr>
        <p:txBody>
          <a:bodyPr wrap="square" lIns="91440" tIns="45720" rIns="91440" bIns="45720" rtlCol="0" anchor="t">
            <a:spAutoFit/>
          </a:bodyPr>
          <a:lstStyle/>
          <a:p>
            <a:r>
              <a:rPr lang="en-IN" b="1" dirty="0"/>
              <a:t>Other Team Members </a:t>
            </a:r>
          </a:p>
          <a:p>
            <a:pPr marL="742950" lvl="1" indent="-285750">
              <a:buFont typeface="Wingdings" panose="05000000000000000000" pitchFamily="2" charset="2"/>
              <a:buChar char="§"/>
            </a:pPr>
            <a:r>
              <a:rPr lang="en-IN" dirty="0"/>
              <a:t>Annabattula Pardhiv(cse 2</a:t>
            </a:r>
            <a:r>
              <a:rPr lang="en-IN" baseline="30000" dirty="0"/>
              <a:t>nd</a:t>
            </a:r>
            <a:r>
              <a:rPr lang="en-IN" dirty="0"/>
              <a:t> year)</a:t>
            </a:r>
          </a:p>
          <a:p>
            <a:pPr marL="742950" lvl="1" indent="-285750">
              <a:buFont typeface="Wingdings" panose="05000000000000000000" pitchFamily="2" charset="2"/>
              <a:buChar char="§"/>
            </a:pPr>
            <a:r>
              <a:rPr lang="en-IN" dirty="0"/>
              <a:t> Arvind Srinivasan(cse 2</a:t>
            </a:r>
            <a:r>
              <a:rPr lang="en-IN" baseline="30000" dirty="0"/>
              <a:t>nd</a:t>
            </a:r>
            <a:r>
              <a:rPr lang="en-IN" dirty="0"/>
              <a:t> year)</a:t>
            </a:r>
          </a:p>
          <a:p>
            <a:pPr lvl="1"/>
            <a:r>
              <a:rPr lang="en-IN" dirty="0"/>
              <a:t> </a:t>
            </a:r>
          </a:p>
        </p:txBody>
      </p:sp>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6317-0A0C-C9D5-60E7-AAD43C847B27}"/>
              </a:ext>
            </a:extLst>
          </p:cNvPr>
          <p:cNvSpPr>
            <a:spLocks noGrp="1"/>
          </p:cNvSpPr>
          <p:nvPr>
            <p:ph type="ctrTitle"/>
          </p:nvPr>
        </p:nvSpPr>
        <p:spPr>
          <a:xfrm>
            <a:off x="3410206" y="0"/>
            <a:ext cx="9144000" cy="3893573"/>
          </a:xfrm>
        </p:spPr>
        <p:txBody>
          <a:bodyPr/>
          <a:lstStyle/>
          <a:p>
            <a:r>
              <a:rPr lang="en-IN" dirty="0">
                <a:latin typeface="Baskerville Old Face" panose="02020602080505020303" pitchFamily="18" charset="0"/>
              </a:rPr>
              <a:t>Thank you </a:t>
            </a:r>
          </a:p>
        </p:txBody>
      </p:sp>
    </p:spTree>
    <p:extLst>
      <p:ext uri="{BB962C8B-B14F-4D97-AF65-F5344CB8AC3E}">
        <p14:creationId xmlns:p14="http://schemas.microsoft.com/office/powerpoint/2010/main" val="230527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4000" b="1"/>
              <a:t>Title and Content</a:t>
            </a:r>
          </a:p>
        </p:txBody>
      </p:sp>
      <p:sp>
        <p:nvSpPr>
          <p:cNvPr id="14" name="Content Placeholder 2"/>
          <p:cNvSpPr>
            <a:spLocks noGrp="1"/>
          </p:cNvSpPr>
          <p:nvPr>
            <p:ph idx="1"/>
          </p:nvPr>
        </p:nvSpPr>
        <p:spPr/>
        <p:txBody>
          <a:bodyPr vert="horz" lIns="91440" tIns="45720" rIns="91440" bIns="45720" rtlCol="0" anchor="t">
            <a:normAutofit/>
          </a:bodyPr>
          <a:lstStyle/>
          <a:p>
            <a:pPr marL="223520" indent="-223520"/>
            <a:r>
              <a:rPr lang="en-US" sz="2800"/>
              <a:t>Executive summary</a:t>
            </a:r>
          </a:p>
          <a:p>
            <a:pPr marL="223520" indent="-223520"/>
            <a:r>
              <a:rPr lang="en-US" sz="2800"/>
              <a:t>problems</a:t>
            </a:r>
          </a:p>
          <a:p>
            <a:pPr marL="223520" indent="-223520"/>
            <a:r>
              <a:rPr lang="en-US" sz="2800"/>
              <a:t>Solutions</a:t>
            </a:r>
          </a:p>
          <a:p>
            <a:pPr marL="223520" indent="-223520"/>
            <a:r>
              <a:rPr lang="en-US" sz="2800"/>
              <a:t>Qualifications</a:t>
            </a:r>
          </a:p>
          <a:p>
            <a:pPr marL="223520" indent="-223520"/>
            <a:r>
              <a:rPr lang="en-US" sz="2800"/>
              <a:t>Pricing option </a:t>
            </a:r>
          </a:p>
          <a:p>
            <a:pPr marL="223520" indent="-223520"/>
            <a:r>
              <a:rPr lang="en-US" sz="2800"/>
              <a:t>Summary </a:t>
            </a:r>
          </a:p>
        </p:txBody>
      </p:sp>
      <p:pic>
        <p:nvPicPr>
          <p:cNvPr id="7" name="Picture 8">
            <a:extLst>
              <a:ext uri="{FF2B5EF4-FFF2-40B4-BE49-F238E27FC236}">
                <a16:creationId xmlns:a16="http://schemas.microsoft.com/office/drawing/2014/main" id="{7B3313C6-6CF1-940F-2B55-044AE4AC5B67}"/>
              </a:ext>
            </a:extLst>
          </p:cNvPr>
          <p:cNvPicPr>
            <a:picLocks noChangeAspect="1"/>
          </p:cNvPicPr>
          <p:nvPr/>
        </p:nvPicPr>
        <p:blipFill>
          <a:blip r:embed="rId3"/>
          <a:stretch>
            <a:fillRect/>
          </a:stretch>
        </p:blipFill>
        <p:spPr>
          <a:xfrm>
            <a:off x="6454452" y="2132856"/>
            <a:ext cx="2308239" cy="24233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Executive summary</a:t>
            </a:r>
          </a:p>
        </p:txBody>
      </p:sp>
      <p:sp>
        <p:nvSpPr>
          <p:cNvPr id="4" name="Content Placeholder 3">
            <a:extLst>
              <a:ext uri="{FF2B5EF4-FFF2-40B4-BE49-F238E27FC236}">
                <a16:creationId xmlns:a16="http://schemas.microsoft.com/office/drawing/2014/main" id="{2AD21102-5A48-2AF2-36E6-97851D008A1D}"/>
              </a:ext>
            </a:extLst>
          </p:cNvPr>
          <p:cNvSpPr>
            <a:spLocks noGrp="1"/>
          </p:cNvSpPr>
          <p:nvPr>
            <p:ph idx="1"/>
          </p:nvPr>
        </p:nvSpPr>
        <p:spPr/>
        <p:txBody>
          <a:bodyPr vert="horz" lIns="91440" tIns="45720" rIns="91440" bIns="45720" rtlCol="0" anchor="t">
            <a:normAutofit/>
          </a:bodyPr>
          <a:lstStyle/>
          <a:p>
            <a:pPr marL="223520" indent="-223520"/>
            <a:r>
              <a:rPr lang="en-US" sz="2800"/>
              <a:t> It’s tricky for students to make time out of their busy college schedule and wait for their turn to wash their clothes </a:t>
            </a:r>
          </a:p>
          <a:p>
            <a:pPr marL="223520" indent="-223520"/>
            <a:r>
              <a:rPr lang="en-IN" sz="2800"/>
              <a:t>Here we are to present a simple IOT based solution where washing machine can be controlled by app connecting server with firebase .</a:t>
            </a:r>
          </a:p>
          <a:p>
            <a:pPr marL="223520" indent="-223520"/>
            <a:r>
              <a:rPr lang="en-US" sz="2800"/>
              <a:t>User books a slot on the mobile application, using the authentication key, the user who booked the slot can only access the washing machine and wash their clothes</a:t>
            </a:r>
          </a:p>
          <a:p>
            <a:pPr marL="223520" indent="-223520"/>
            <a:endParaRPr lang="en-US" sz="2800"/>
          </a:p>
          <a:p>
            <a:pPr marL="223520" indent="-223520"/>
            <a:endParaRPr lang="en-IN" sz="2800"/>
          </a:p>
        </p:txBody>
      </p:sp>
      <p:pic>
        <p:nvPicPr>
          <p:cNvPr id="3" name="Picture 4">
            <a:extLst>
              <a:ext uri="{FF2B5EF4-FFF2-40B4-BE49-F238E27FC236}">
                <a16:creationId xmlns:a16="http://schemas.microsoft.com/office/drawing/2014/main" id="{C8E8C811-661F-B580-3A1C-45DFFEE7FB4F}"/>
              </a:ext>
            </a:extLst>
          </p:cNvPr>
          <p:cNvPicPr>
            <a:picLocks noChangeAspect="1"/>
          </p:cNvPicPr>
          <p:nvPr/>
        </p:nvPicPr>
        <p:blipFill>
          <a:blip r:embed="rId3"/>
          <a:stretch>
            <a:fillRect/>
          </a:stretch>
        </p:blipFill>
        <p:spPr>
          <a:xfrm>
            <a:off x="9294903" y="152400"/>
            <a:ext cx="2743016" cy="1371600"/>
          </a:xfrm>
          <a:prstGeom prst="rect">
            <a:avLst/>
          </a:prstGeom>
          <a:effectLst>
            <a:softEdge rad="0"/>
          </a:effectLst>
        </p:spPr>
      </p:pic>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a:t>Problems</a:t>
            </a:r>
            <a:r>
              <a:rPr lang="en-US" b="1"/>
              <a:t> </a:t>
            </a:r>
          </a:p>
        </p:txBody>
      </p:sp>
      <p:sp>
        <p:nvSpPr>
          <p:cNvPr id="9" name="TextBox 8">
            <a:extLst>
              <a:ext uri="{FF2B5EF4-FFF2-40B4-BE49-F238E27FC236}">
                <a16:creationId xmlns:a16="http://schemas.microsoft.com/office/drawing/2014/main" id="{45ECA675-5C3D-6D7B-6A36-1F15E274622B}"/>
              </a:ext>
            </a:extLst>
          </p:cNvPr>
          <p:cNvSpPr txBox="1"/>
          <p:nvPr/>
        </p:nvSpPr>
        <p:spPr>
          <a:xfrm>
            <a:off x="4874027" y="324307"/>
            <a:ext cx="6795626" cy="6063198"/>
          </a:xfrm>
          <a:prstGeom prst="rect">
            <a:avLst/>
          </a:prstGeom>
          <a:noFill/>
        </p:spPr>
        <p:txBody>
          <a:bodyPr wrap="square" lIns="91440" tIns="45720" rIns="91440" bIns="45720" rtlCol="0" anchor="t">
            <a:spAutoFit/>
          </a:bodyPr>
          <a:lstStyle/>
          <a:p>
            <a:pPr>
              <a:buSzPct val="125000"/>
            </a:pPr>
            <a:endParaRPr lang="en-US" sz="2400"/>
          </a:p>
          <a:p>
            <a:pPr marL="285750" indent="-285750">
              <a:buSzPct val="125000"/>
              <a:buFont typeface="Wingdings" panose="05000000000000000000" pitchFamily="2" charset="2"/>
              <a:buChar char="Ø"/>
            </a:pPr>
            <a:endParaRPr lang="en-US" sz="2600"/>
          </a:p>
          <a:p>
            <a:pPr marL="285750" indent="-285750">
              <a:buSzPct val="125000"/>
              <a:buFont typeface="Wingdings" panose="05000000000000000000" pitchFamily="2" charset="2"/>
              <a:buChar char="Ø"/>
            </a:pPr>
            <a:r>
              <a:rPr lang="en-US" sz="2600"/>
              <a:t>Power and water wastage</a:t>
            </a:r>
          </a:p>
          <a:p>
            <a:pPr>
              <a:buSzPct val="125000"/>
            </a:pPr>
            <a:endParaRPr lang="en-US" sz="2600"/>
          </a:p>
          <a:p>
            <a:pPr marL="285750" indent="-285750">
              <a:buSzPct val="125000"/>
              <a:buFont typeface="Wingdings" panose="05000000000000000000" pitchFamily="2" charset="2"/>
              <a:buChar char="Ø"/>
            </a:pPr>
            <a:endParaRPr lang="en-US" sz="2600"/>
          </a:p>
          <a:p>
            <a:pPr marL="285750" indent="-285750">
              <a:buSzPct val="125000"/>
              <a:buFont typeface="Wingdings" panose="05000000000000000000" pitchFamily="2" charset="2"/>
              <a:buChar char="Ø"/>
            </a:pPr>
            <a:r>
              <a:rPr lang="en-US" sz="2600"/>
              <a:t>a lot of time is wasted waiting in the queue to wash the clothes</a:t>
            </a:r>
          </a:p>
          <a:p>
            <a:pPr marL="285750" indent="-285750">
              <a:buSzPct val="125000"/>
              <a:buFont typeface="Wingdings" panose="05000000000000000000" pitchFamily="2" charset="2"/>
              <a:buChar char="Ø"/>
            </a:pPr>
            <a:endParaRPr lang="en-US" sz="2600"/>
          </a:p>
          <a:p>
            <a:pPr marL="285750" indent="-285750">
              <a:buSzPct val="125000"/>
              <a:buFont typeface="Wingdings" panose="05000000000000000000" pitchFamily="2" charset="2"/>
              <a:buChar char="Ø"/>
            </a:pPr>
            <a:endParaRPr lang="en-US" sz="2600"/>
          </a:p>
          <a:p>
            <a:pPr marL="285750" indent="-285750">
              <a:buSzPct val="125000"/>
              <a:buFont typeface="Wingdings" panose="05000000000000000000" pitchFamily="2" charset="2"/>
              <a:buChar char="Ø"/>
            </a:pPr>
            <a:r>
              <a:rPr lang="en-US" sz="2600"/>
              <a:t>Excessive maintenance requirements due to erratic usage by students, which costs a lot to institute.</a:t>
            </a:r>
          </a:p>
          <a:p>
            <a:pPr marL="285750" indent="-285750">
              <a:buSzPct val="125000"/>
              <a:buFont typeface="Wingdings" panose="05000000000000000000" pitchFamily="2" charset="2"/>
              <a:buChar char="Ø"/>
            </a:pPr>
            <a:endParaRPr lang="en-US" sz="2600"/>
          </a:p>
          <a:p>
            <a:pPr marL="285750" indent="-285750">
              <a:buSzPct val="125000"/>
              <a:buFont typeface="Wingdings" panose="05000000000000000000" pitchFamily="2" charset="2"/>
              <a:buChar char="Ø"/>
            </a:pPr>
            <a:r>
              <a:rPr lang="en-US" sz="2600"/>
              <a:t>Students face difficulties due to Poor maintenance of the machines.</a:t>
            </a:r>
            <a:endParaRPr lang="en-IN" sz="2600"/>
          </a:p>
        </p:txBody>
      </p:sp>
      <p:pic>
        <p:nvPicPr>
          <p:cNvPr id="3" name="Picture 4">
            <a:extLst>
              <a:ext uri="{FF2B5EF4-FFF2-40B4-BE49-F238E27FC236}">
                <a16:creationId xmlns:a16="http://schemas.microsoft.com/office/drawing/2014/main" id="{295A6BA0-56E6-DA65-AD64-84B1D1F7B823}"/>
              </a:ext>
            </a:extLst>
          </p:cNvPr>
          <p:cNvPicPr>
            <a:picLocks noChangeAspect="1"/>
          </p:cNvPicPr>
          <p:nvPr/>
        </p:nvPicPr>
        <p:blipFill>
          <a:blip r:embed="rId2"/>
          <a:stretch>
            <a:fillRect/>
          </a:stretch>
        </p:blipFill>
        <p:spPr>
          <a:xfrm>
            <a:off x="894147" y="875824"/>
            <a:ext cx="2362041" cy="25527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034" y="2369143"/>
            <a:ext cx="3276599" cy="1924050"/>
          </a:xfrm>
        </p:spPr>
        <p:txBody>
          <a:bodyPr>
            <a:normAutofit/>
          </a:bodyPr>
          <a:lstStyle/>
          <a:p>
            <a:r>
              <a:rPr lang="en-US" sz="4000" b="1"/>
              <a:t>Solutions</a:t>
            </a:r>
            <a:r>
              <a:rPr lang="en-US"/>
              <a:t> </a:t>
            </a:r>
          </a:p>
        </p:txBody>
      </p:sp>
      <p:sp>
        <p:nvSpPr>
          <p:cNvPr id="3" name="TextBox 2">
            <a:extLst>
              <a:ext uri="{FF2B5EF4-FFF2-40B4-BE49-F238E27FC236}">
                <a16:creationId xmlns:a16="http://schemas.microsoft.com/office/drawing/2014/main" id="{AC39CDE4-4A98-6D4E-6F23-304C64005A7C}"/>
              </a:ext>
            </a:extLst>
          </p:cNvPr>
          <p:cNvSpPr txBox="1"/>
          <p:nvPr/>
        </p:nvSpPr>
        <p:spPr>
          <a:xfrm>
            <a:off x="5374332" y="836712"/>
            <a:ext cx="6048672" cy="5262979"/>
          </a:xfrm>
          <a:prstGeom prst="rect">
            <a:avLst/>
          </a:prstGeom>
          <a:noFill/>
        </p:spPr>
        <p:txBody>
          <a:bodyPr wrap="square" lIns="91440" tIns="45720" rIns="91440" bIns="45720" rtlCol="0" anchor="t">
            <a:spAutoFit/>
          </a:bodyPr>
          <a:lstStyle/>
          <a:p>
            <a:endParaRPr lang="en-US" sz="2400"/>
          </a:p>
          <a:p>
            <a:pPr marL="285750" indent="-285750">
              <a:buFont typeface="Wingdings" panose="05000000000000000000" pitchFamily="2" charset="2"/>
              <a:buChar char="Ø"/>
            </a:pPr>
            <a:r>
              <a:rPr lang="en-US" sz="2400"/>
              <a:t>Innovative washing service so that users can book a slot convenient to them at any time</a:t>
            </a:r>
          </a:p>
          <a:p>
            <a:pPr marL="285750" indent="-285750">
              <a:buFont typeface="Wingdings" panose="05000000000000000000" pitchFamily="2" charset="2"/>
              <a:buChar char="Ø"/>
            </a:pPr>
            <a:endParaRPr lang="en-US" sz="2400"/>
          </a:p>
          <a:p>
            <a:pPr marL="285750" indent="-285750">
              <a:buFont typeface="Wingdings" panose="05000000000000000000" pitchFamily="2" charset="2"/>
              <a:buChar char="Ø"/>
            </a:pPr>
            <a:r>
              <a:rPr lang="en-US" sz="2400"/>
              <a:t>controlling rough uses of the machine by the user</a:t>
            </a:r>
          </a:p>
          <a:p>
            <a:pPr marL="285750" indent="-285750">
              <a:buFont typeface="Wingdings" panose="05000000000000000000" pitchFamily="2" charset="2"/>
              <a:buChar char="Ø"/>
            </a:pPr>
            <a:endParaRPr lang="en-US" sz="2400"/>
          </a:p>
          <a:p>
            <a:pPr marL="285750" indent="-285750">
              <a:buFont typeface="Wingdings" panose="05000000000000000000" pitchFamily="2" charset="2"/>
              <a:buChar char="Ø"/>
            </a:pPr>
            <a:r>
              <a:rPr lang="en-US" sz="2400"/>
              <a:t>saves power and water, environment  friendly </a:t>
            </a:r>
          </a:p>
          <a:p>
            <a:endParaRPr lang="en-US" sz="2400"/>
          </a:p>
          <a:p>
            <a:pPr marL="285750" indent="-285750">
              <a:buFont typeface="Wingdings" panose="05000000000000000000" pitchFamily="2" charset="2"/>
              <a:buChar char="Ø"/>
            </a:pPr>
            <a:r>
              <a:rPr lang="en-US" sz="2400"/>
              <a:t>help in reducing the maintenance charge</a:t>
            </a:r>
          </a:p>
          <a:p>
            <a:pPr marL="285750" indent="-285750">
              <a:buFont typeface="Wingdings" panose="05000000000000000000" pitchFamily="2" charset="2"/>
              <a:buChar char="Ø"/>
            </a:pPr>
            <a:endParaRPr lang="en-US" sz="2400"/>
          </a:p>
          <a:p>
            <a:pPr marL="285750" indent="-285750">
              <a:buFont typeface="Wingdings" panose="05000000000000000000" pitchFamily="2" charset="2"/>
              <a:buChar char="Ø"/>
            </a:pPr>
            <a:r>
              <a:rPr lang="en-US" sz="2400"/>
              <a:t>Affordable solution to student </a:t>
            </a:r>
            <a:endParaRPr lang="en-IN" sz="2400"/>
          </a:p>
        </p:txBody>
      </p:sp>
      <p:pic>
        <p:nvPicPr>
          <p:cNvPr id="5" name="Picture 5">
            <a:extLst>
              <a:ext uri="{FF2B5EF4-FFF2-40B4-BE49-F238E27FC236}">
                <a16:creationId xmlns:a16="http://schemas.microsoft.com/office/drawing/2014/main" id="{7C102F5B-D838-F7EA-669B-D339FD322076}"/>
              </a:ext>
            </a:extLst>
          </p:cNvPr>
          <p:cNvPicPr>
            <a:picLocks noChangeAspect="1"/>
          </p:cNvPicPr>
          <p:nvPr/>
        </p:nvPicPr>
        <p:blipFill>
          <a:blip r:embed="rId3"/>
          <a:stretch>
            <a:fillRect/>
          </a:stretch>
        </p:blipFill>
        <p:spPr>
          <a:xfrm>
            <a:off x="797000" y="1562745"/>
            <a:ext cx="2743016" cy="1789410"/>
          </a:xfrm>
          <a:prstGeom prst="rect">
            <a:avLst/>
          </a:prstGeom>
          <a:ln>
            <a:noFill/>
          </a:ln>
          <a:effectLst>
            <a:softEdge rad="112500"/>
          </a:effectLst>
        </p:spPr>
      </p:pic>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EDC9-FD2D-1F03-5FAD-8C94E835938F}"/>
              </a:ext>
            </a:extLst>
          </p:cNvPr>
          <p:cNvSpPr>
            <a:spLocks noGrp="1"/>
          </p:cNvSpPr>
          <p:nvPr>
            <p:ph type="title"/>
          </p:nvPr>
        </p:nvSpPr>
        <p:spPr>
          <a:xfrm>
            <a:off x="2640741" y="231211"/>
            <a:ext cx="6747385" cy="743616"/>
          </a:xfrm>
        </p:spPr>
        <p:txBody>
          <a:bodyPr>
            <a:noAutofit/>
          </a:bodyPr>
          <a:lstStyle/>
          <a:p>
            <a:r>
              <a:rPr lang="en-IN" sz="4000" b="1"/>
              <a:t>Work-flow of the system</a:t>
            </a:r>
          </a:p>
        </p:txBody>
      </p:sp>
      <p:graphicFrame>
        <p:nvGraphicFramePr>
          <p:cNvPr id="5" name="Diagram 5">
            <a:extLst>
              <a:ext uri="{FF2B5EF4-FFF2-40B4-BE49-F238E27FC236}">
                <a16:creationId xmlns:a16="http://schemas.microsoft.com/office/drawing/2014/main" id="{4144A036-8BE6-46A1-8441-E906C5823704}"/>
              </a:ext>
            </a:extLst>
          </p:cNvPr>
          <p:cNvGraphicFramePr/>
          <p:nvPr>
            <p:extLst>
              <p:ext uri="{D42A27DB-BD31-4B8C-83A1-F6EECF244321}">
                <p14:modId xmlns:p14="http://schemas.microsoft.com/office/powerpoint/2010/main" val="3963862247"/>
              </p:ext>
            </p:extLst>
          </p:nvPr>
        </p:nvGraphicFramePr>
        <p:xfrm>
          <a:off x="112119" y="1108186"/>
          <a:ext cx="11789515" cy="521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96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7321-66D7-607B-3B6D-C02C9FD2095D}"/>
              </a:ext>
            </a:extLst>
          </p:cNvPr>
          <p:cNvSpPr>
            <a:spLocks noGrp="1"/>
          </p:cNvSpPr>
          <p:nvPr>
            <p:ph type="title"/>
          </p:nvPr>
        </p:nvSpPr>
        <p:spPr>
          <a:xfrm>
            <a:off x="457030" y="2675206"/>
            <a:ext cx="4668402" cy="1924050"/>
          </a:xfrm>
        </p:spPr>
        <p:txBody>
          <a:bodyPr anchor="b">
            <a:normAutofit/>
          </a:bodyPr>
          <a:lstStyle/>
          <a:p>
            <a:r>
              <a:rPr lang="en-US" sz="4000" b="1"/>
              <a:t>App Wireframe</a:t>
            </a:r>
          </a:p>
        </p:txBody>
      </p:sp>
      <p:sp>
        <p:nvSpPr>
          <p:cNvPr id="33" name="Text Placeholder 2">
            <a:extLst>
              <a:ext uri="{FF2B5EF4-FFF2-40B4-BE49-F238E27FC236}">
                <a16:creationId xmlns:a16="http://schemas.microsoft.com/office/drawing/2014/main" id="{6A470B4B-BF31-8406-7FF5-056726B0E88B}"/>
              </a:ext>
            </a:extLst>
          </p:cNvPr>
          <p:cNvSpPr>
            <a:spLocks noGrp="1"/>
          </p:cNvSpPr>
          <p:nvPr>
            <p:ph type="body" sz="half" idx="2"/>
          </p:nvPr>
        </p:nvSpPr>
        <p:spPr>
          <a:xfrm>
            <a:off x="836613" y="4648200"/>
            <a:ext cx="3276599" cy="2152356"/>
          </a:xfrm>
        </p:spPr>
        <p:txBody>
          <a:bodyPr vert="horz" lIns="91440" tIns="45720" rIns="91440" bIns="45720" rtlCol="0" anchor="t">
            <a:normAutofit/>
          </a:bodyPr>
          <a:lstStyle/>
          <a:p>
            <a:r>
              <a:rPr lang="en-US" sz="2400"/>
              <a:t>A user-friendly secure app developed on DART, which will allow slot bookings </a:t>
            </a:r>
          </a:p>
        </p:txBody>
      </p:sp>
      <p:pic>
        <p:nvPicPr>
          <p:cNvPr id="28" name="Picture 27" descr="Graphical user interface, application&#10;&#10;Description automatically generated">
            <a:extLst>
              <a:ext uri="{FF2B5EF4-FFF2-40B4-BE49-F238E27FC236}">
                <a16:creationId xmlns:a16="http://schemas.microsoft.com/office/drawing/2014/main" id="{451D9FE9-B034-06F2-4F8D-ED3A264B864C}"/>
              </a:ext>
            </a:extLst>
          </p:cNvPr>
          <p:cNvPicPr>
            <a:picLocks noChangeAspect="1"/>
          </p:cNvPicPr>
          <p:nvPr/>
        </p:nvPicPr>
        <p:blipFill rotWithShape="1">
          <a:blip r:embed="rId2">
            <a:extLst>
              <a:ext uri="{28A0092B-C50C-407E-A947-70E740481C1C}">
                <a14:useLocalDpi xmlns:a14="http://schemas.microsoft.com/office/drawing/2010/main" val="0"/>
              </a:ext>
            </a:extLst>
          </a:blip>
          <a:srcRect l="32943" t="5013" r="33398" b="3319"/>
          <a:stretch/>
        </p:blipFill>
        <p:spPr>
          <a:xfrm>
            <a:off x="6726794" y="836610"/>
            <a:ext cx="3383437" cy="5183190"/>
          </a:xfrm>
          <a:prstGeom prst="rect">
            <a:avLst/>
          </a:prstGeom>
          <a:noFill/>
        </p:spPr>
      </p:pic>
      <p:pic>
        <p:nvPicPr>
          <p:cNvPr id="3" name="Picture 3">
            <a:extLst>
              <a:ext uri="{FF2B5EF4-FFF2-40B4-BE49-F238E27FC236}">
                <a16:creationId xmlns:a16="http://schemas.microsoft.com/office/drawing/2014/main" id="{B4E219A3-DCD6-C4F9-1236-2D7C364BEB15}"/>
              </a:ext>
            </a:extLst>
          </p:cNvPr>
          <p:cNvPicPr>
            <a:picLocks noChangeAspect="1"/>
          </p:cNvPicPr>
          <p:nvPr/>
        </p:nvPicPr>
        <p:blipFill>
          <a:blip r:embed="rId3"/>
          <a:stretch>
            <a:fillRect/>
          </a:stretch>
        </p:blipFill>
        <p:spPr>
          <a:xfrm>
            <a:off x="836613" y="916243"/>
            <a:ext cx="2685097" cy="26574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9994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A0264BE8-49A8-5A81-0EB5-7E13A211D62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249" t="4372" r="34251" b="2298"/>
          <a:stretch/>
        </p:blipFill>
        <p:spPr>
          <a:xfrm>
            <a:off x="624986" y="764704"/>
            <a:ext cx="3024337" cy="5040559"/>
          </a:xfrm>
        </p:spPr>
      </p:pic>
      <p:pic>
        <p:nvPicPr>
          <p:cNvPr id="10" name="Picture Placeholder 5" descr="Graphical user interface&#10;&#10;Description automatically generated">
            <a:extLst>
              <a:ext uri="{FF2B5EF4-FFF2-40B4-BE49-F238E27FC236}">
                <a16:creationId xmlns:a16="http://schemas.microsoft.com/office/drawing/2014/main" id="{EC344513-C7CB-28EE-713C-EEF5B4E06D67}"/>
              </a:ext>
            </a:extLst>
          </p:cNvPr>
          <p:cNvPicPr>
            <a:picLocks noChangeAspect="1"/>
          </p:cNvPicPr>
          <p:nvPr/>
        </p:nvPicPr>
        <p:blipFill rotWithShape="1">
          <a:blip r:embed="rId3">
            <a:extLst>
              <a:ext uri="{28A0092B-C50C-407E-A947-70E740481C1C}">
                <a14:useLocalDpi xmlns:a14="http://schemas.microsoft.com/office/drawing/2010/main" val="0"/>
              </a:ext>
            </a:extLst>
          </a:blip>
          <a:srcRect l="31811" t="4170" r="31460" b="5528"/>
          <a:stretch/>
        </p:blipFill>
        <p:spPr>
          <a:xfrm>
            <a:off x="6670477" y="764704"/>
            <a:ext cx="3600400" cy="4979277"/>
          </a:xfrm>
          <a:prstGeom prst="rect">
            <a:avLst/>
          </a:prstGeom>
        </p:spPr>
      </p:pic>
    </p:spTree>
    <p:extLst>
      <p:ext uri="{BB962C8B-B14F-4D97-AF65-F5344CB8AC3E}">
        <p14:creationId xmlns:p14="http://schemas.microsoft.com/office/powerpoint/2010/main" val="196900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10;&#10;Description automatically generated">
            <a:extLst>
              <a:ext uri="{FF2B5EF4-FFF2-40B4-BE49-F238E27FC236}">
                <a16:creationId xmlns:a16="http://schemas.microsoft.com/office/drawing/2014/main" id="{4BA49619-09FF-BB86-E067-740CA45E97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941" t="4719" r="35485" b="4833"/>
          <a:stretch/>
        </p:blipFill>
        <p:spPr>
          <a:xfrm>
            <a:off x="540773" y="825910"/>
            <a:ext cx="3077498" cy="5252138"/>
          </a:xfrm>
        </p:spPr>
      </p:pic>
      <p:pic>
        <p:nvPicPr>
          <p:cNvPr id="8" name="Picture 7" descr="Graphical user interface&#10;&#10;Description automatically generated">
            <a:extLst>
              <a:ext uri="{FF2B5EF4-FFF2-40B4-BE49-F238E27FC236}">
                <a16:creationId xmlns:a16="http://schemas.microsoft.com/office/drawing/2014/main" id="{8FE8B66D-E964-646D-C897-A6FC116EC547}"/>
              </a:ext>
            </a:extLst>
          </p:cNvPr>
          <p:cNvPicPr>
            <a:picLocks noChangeAspect="1"/>
          </p:cNvPicPr>
          <p:nvPr/>
        </p:nvPicPr>
        <p:blipFill rotWithShape="1">
          <a:blip r:embed="rId3">
            <a:extLst>
              <a:ext uri="{28A0092B-C50C-407E-A947-70E740481C1C}">
                <a14:useLocalDpi xmlns:a14="http://schemas.microsoft.com/office/drawing/2010/main" val="0"/>
              </a:ext>
            </a:extLst>
          </a:blip>
          <a:srcRect l="31750" r="29697" b="3240"/>
          <a:stretch/>
        </p:blipFill>
        <p:spPr>
          <a:xfrm>
            <a:off x="6607468" y="472436"/>
            <a:ext cx="3879431" cy="5476844"/>
          </a:xfrm>
          <a:prstGeom prst="rect">
            <a:avLst/>
          </a:prstGeom>
        </p:spPr>
      </p:pic>
    </p:spTree>
    <p:extLst>
      <p:ext uri="{BB962C8B-B14F-4D97-AF65-F5344CB8AC3E}">
        <p14:creationId xmlns:p14="http://schemas.microsoft.com/office/powerpoint/2010/main" val="190273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4BCB231216CC4C978D1508B722CE52" ma:contentTypeVersion="2" ma:contentTypeDescription="Create a new document." ma:contentTypeScope="" ma:versionID="7d6454fa10dd4276f120ed45b33dc4dd">
  <xsd:schema xmlns:xsd="http://www.w3.org/2001/XMLSchema" xmlns:xs="http://www.w3.org/2001/XMLSchema" xmlns:p="http://schemas.microsoft.com/office/2006/metadata/properties" xmlns:ns3="c91b5ec4-7f22-46a6-a32b-b1a9d52d620b" targetNamespace="http://schemas.microsoft.com/office/2006/metadata/properties" ma:root="true" ma:fieldsID="e4abffe46fecc54b9096e80945e1e01c" ns3:_="">
    <xsd:import namespace="c91b5ec4-7f22-46a6-a32b-b1a9d52d620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b5ec4-7f22-46a6-a32b-b1a9d52d62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CFE431-BF5B-4C3E-AA5D-AF0331858EF4}">
  <ds:schemaRefs>
    <ds:schemaRef ds:uri="c91b5ec4-7f22-46a6-a32b-b1a9d52d62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1C6F245-01E6-4057-BF54-905C0179D9E9}">
  <ds:schemaRefs>
    <ds:schemaRef ds:uri="c91b5ec4-7f22-46a6-a32b-b1a9d52d62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61085D-6CBB-4655-825B-5D3AD3557F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Watercolor presentation (widescreen)</Template>
  <TotalTime>0</TotalTime>
  <Words>594</Words>
  <Application>Microsoft Office PowerPoint</Application>
  <PresentationFormat>Custom</PresentationFormat>
  <Paragraphs>92</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Watercolor_16x9</vt:lpstr>
      <vt:lpstr>PowerPoint Presentation</vt:lpstr>
      <vt:lpstr>Title and Content</vt:lpstr>
      <vt:lpstr>Executive summary</vt:lpstr>
      <vt:lpstr>Problems </vt:lpstr>
      <vt:lpstr>Solutions </vt:lpstr>
      <vt:lpstr>Work-flow of the system</vt:lpstr>
      <vt:lpstr>App Wireframe</vt:lpstr>
      <vt:lpstr>PowerPoint Presentation</vt:lpstr>
      <vt:lpstr>PowerPoint Presentation</vt:lpstr>
      <vt:lpstr>PowerPoint Presentation</vt:lpstr>
      <vt:lpstr>PowerPoint Presentation</vt:lpstr>
      <vt:lpstr>Schedule Timeline </vt:lpstr>
      <vt:lpstr>Hardware</vt:lpstr>
      <vt:lpstr>Main features: </vt:lpstr>
      <vt:lpstr>Technical Team Members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Kumar</dc:creator>
  <cp:lastModifiedBy>AMAN KUMAR</cp:lastModifiedBy>
  <cp:revision>3</cp:revision>
  <dcterms:created xsi:type="dcterms:W3CDTF">2022-11-10T12:26:55Z</dcterms:created>
  <dcterms:modified xsi:type="dcterms:W3CDTF">2022-12-07T14:39:17Z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0x010100364BCB231216CC4C978D1508B722CE52</vt:lpwstr>
  </property>
</Properties>
</file>