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2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3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26EC-0415-4C3B-AC82-8DCAE2D0243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7920-C7DC-40C4-B936-A8C2D4B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346" y="1624084"/>
            <a:ext cx="22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Dear &lt;&lt;First Name&gt;&gt;,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3075" y="2647666"/>
            <a:ext cx="695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semester Mark is as below and you scored &lt;&lt;Calculated &gt;&gt;% marks.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87902"/>
              </p:ext>
            </p:extLst>
          </p:nvPr>
        </p:nvGraphicFramePr>
        <p:xfrm>
          <a:off x="2794367" y="3570324"/>
          <a:ext cx="6813867" cy="424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982"/>
                <a:gridCol w="1218982"/>
                <a:gridCol w="1218982"/>
                <a:gridCol w="1218982"/>
                <a:gridCol w="1937939"/>
              </a:tblGrid>
              <a:tr h="247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PHYSICS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346" y="162408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Dear Ramakrishna,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3075" y="2647666"/>
            <a:ext cx="587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semester Mark is as below and you scored 82.2% marks.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66364"/>
              </p:ext>
            </p:extLst>
          </p:nvPr>
        </p:nvGraphicFramePr>
        <p:xfrm>
          <a:off x="2794367" y="3620879"/>
          <a:ext cx="609491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982"/>
                <a:gridCol w="1218982"/>
                <a:gridCol w="1218982"/>
                <a:gridCol w="1218982"/>
                <a:gridCol w="121898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PHYSICS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CHEM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8283" y="829994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5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Mohanty</dc:creator>
  <cp:lastModifiedBy>Kishore Mohanty</cp:lastModifiedBy>
  <cp:revision>2</cp:revision>
  <dcterms:created xsi:type="dcterms:W3CDTF">2023-01-29T05:28:56Z</dcterms:created>
  <dcterms:modified xsi:type="dcterms:W3CDTF">2023-01-29T05:39:15Z</dcterms:modified>
</cp:coreProperties>
</file>