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E7A1BF-1AE5-4F1C-BE45-5BD83804DE84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Chirag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</a:t>
            </a:r>
            <a:r>
              <a:rPr lang="en-IN" dirty="0"/>
              <a:t>trend of globalization and </a:t>
            </a:r>
            <a:r>
              <a:rPr lang="en-IN" dirty="0" smtClean="0"/>
              <a:t>technology</a:t>
            </a:r>
          </a:p>
          <a:p>
            <a:r>
              <a:rPr lang="en-IN" dirty="0"/>
              <a:t>D</a:t>
            </a:r>
            <a:r>
              <a:rPr lang="en-IN" dirty="0" smtClean="0"/>
              <a:t>ata is generated at an enormous rate.</a:t>
            </a:r>
          </a:p>
          <a:p>
            <a:r>
              <a:rPr lang="en-IN" dirty="0" smtClean="0"/>
              <a:t>Data generated can be useful to predict certain outcomes and generate valuable insights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77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Objective</a:t>
            </a:r>
            <a:br>
              <a:rPr lang="en-US" sz="4400" dirty="0">
                <a:latin typeface="Trebuchet MS" panose="020B0603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out best neighbourhood in Toronto and New York.</a:t>
            </a:r>
          </a:p>
          <a:p>
            <a:r>
              <a:rPr lang="en-IN" dirty="0" smtClean="0"/>
              <a:t>Find out which investment will be most fruitful</a:t>
            </a:r>
          </a:p>
          <a:p>
            <a:r>
              <a:rPr lang="en-IN" dirty="0" smtClean="0"/>
              <a:t>Compare the Neighbourhood of New York and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1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4547681" cy="41330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8309"/>
          <a:stretch/>
        </p:blipFill>
        <p:spPr bwMode="auto">
          <a:xfrm>
            <a:off x="5998464" y="1853248"/>
            <a:ext cx="4584192" cy="4133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31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Neighbourhood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23503"/>
            <a:ext cx="5315777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0528" y="2123503"/>
            <a:ext cx="5540883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803392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Best neighbourhood in Toronto is North York and Queens in New York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most famous venue by neighbourhood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6688" y="2119502"/>
            <a:ext cx="5657087" cy="35253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2119503"/>
            <a:ext cx="5449889" cy="3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concluded that most famous neighbourhood in Toronto is North York and Queens in New York</a:t>
            </a:r>
          </a:p>
          <a:p>
            <a:r>
              <a:rPr lang="en-IN" dirty="0" smtClean="0"/>
              <a:t>Hottest investment for Toronto is coffee shop while, for New York is Pizza Place.</a:t>
            </a:r>
          </a:p>
          <a:p>
            <a:r>
              <a:rPr lang="en-IN" dirty="0" smtClean="0"/>
              <a:t>This comparison also shows that people in Toronto have more inclination towards coffee while, Population in New York prefer Pizzas.</a:t>
            </a:r>
          </a:p>
          <a:p>
            <a:r>
              <a:rPr lang="en-IN" dirty="0" smtClean="0"/>
              <a:t>Thus investment should be made in coffee place in Toronto while in New York, Pizza place should be opened for maximum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6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166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Wingdings 3</vt:lpstr>
      <vt:lpstr>Ion</vt:lpstr>
      <vt:lpstr>Battle of Neighbourhoods</vt:lpstr>
      <vt:lpstr>Motivation</vt:lpstr>
      <vt:lpstr>Objective </vt:lpstr>
      <vt:lpstr>Visualization</vt:lpstr>
      <vt:lpstr>Best Neighbourhood</vt:lpstr>
      <vt:lpstr>Top 10 most famous venue by neighbourhood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chira</dc:creator>
  <cp:lastModifiedBy>chira</cp:lastModifiedBy>
  <cp:revision>2</cp:revision>
  <dcterms:created xsi:type="dcterms:W3CDTF">2020-03-15T18:25:42Z</dcterms:created>
  <dcterms:modified xsi:type="dcterms:W3CDTF">2020-03-15T19:02:22Z</dcterms:modified>
</cp:coreProperties>
</file>