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2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914B-8DFC-45B6-BE51-4868521963C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4763-6B2B-4B56-8BC6-1286C267B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6" y="2285999"/>
            <a:ext cx="8355772" cy="33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9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981200"/>
            <a:ext cx="7124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</dc:creator>
  <cp:lastModifiedBy>narendra</cp:lastModifiedBy>
  <cp:revision>2</cp:revision>
  <dcterms:created xsi:type="dcterms:W3CDTF">2021-03-27T11:32:54Z</dcterms:created>
  <dcterms:modified xsi:type="dcterms:W3CDTF">2021-03-27T11:37:35Z</dcterms:modified>
</cp:coreProperties>
</file>