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0A36-C303-4CE9-ACE6-DE46F16D4D8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ED78E-C2FE-4E5B-9A2E-AF016F71C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2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ED78E-C2FE-4E5B-9A2E-AF016F71CF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5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7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9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3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0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9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3ABD-04C9-4F27-98A7-21BB99C02C32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A7E5-BC2A-4FCE-89D0-511F89A0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74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1057" y="146761"/>
            <a:ext cx="7649933" cy="3510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79" y="3875964"/>
            <a:ext cx="11869192" cy="27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2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8" y="-39866"/>
            <a:ext cx="11914496" cy="68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0"/>
            <a:ext cx="11770270" cy="66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2022-02-23T07:44:14Z</dcterms:created>
  <dcterms:modified xsi:type="dcterms:W3CDTF">2022-02-23T08:32:54Z</dcterms:modified>
</cp:coreProperties>
</file>