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2" r:id="rId10"/>
    <p:sldId id="271" r:id="rId11"/>
    <p:sldId id="276" r:id="rId12"/>
    <p:sldId id="278" r:id="rId13"/>
    <p:sldId id="262" r:id="rId14"/>
    <p:sldId id="263" r:id="rId15"/>
    <p:sldId id="264" r:id="rId16"/>
    <p:sldId id="265" r:id="rId17"/>
    <p:sldId id="266" r:id="rId18"/>
    <p:sldId id="267" r:id="rId19"/>
    <p:sldId id="274" r:id="rId20"/>
    <p:sldId id="275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636" autoAdjust="0"/>
  </p:normalViewPr>
  <p:slideViewPr>
    <p:cSldViewPr>
      <p:cViewPr varScale="1">
        <p:scale>
          <a:sx n="68" d="100"/>
          <a:sy n="68" d="100"/>
        </p:scale>
        <p:origin x="144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8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859B7D-FFC0-463C-BB26-052F9C72C51F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1DE31D3-73F1-48A6-9B23-83C3458D6BF3}">
      <dgm:prSet phldrT="[Text]"/>
      <dgm:spPr/>
      <dgm:t>
        <a:bodyPr/>
        <a:lstStyle/>
        <a:p>
          <a:r>
            <a:rPr lang="en-US" dirty="0"/>
            <a:t>$32.9B</a:t>
          </a:r>
        </a:p>
      </dgm:t>
    </dgm:pt>
    <dgm:pt modelId="{57439CFB-FB33-41CC-9C39-26109498E08D}" type="parTrans" cxnId="{A329F114-7949-4FC7-8783-1642E31D1E8A}">
      <dgm:prSet/>
      <dgm:spPr/>
      <dgm:t>
        <a:bodyPr/>
        <a:lstStyle/>
        <a:p>
          <a:endParaRPr lang="en-US"/>
        </a:p>
      </dgm:t>
    </dgm:pt>
    <dgm:pt modelId="{F437D130-9B72-4ED5-8B7A-3FDF108F6783}" type="sibTrans" cxnId="{A329F114-7949-4FC7-8783-1642E31D1E8A}">
      <dgm:prSet/>
      <dgm:spPr/>
      <dgm:t>
        <a:bodyPr/>
        <a:lstStyle/>
        <a:p>
          <a:endParaRPr lang="en-US"/>
        </a:p>
      </dgm:t>
    </dgm:pt>
    <dgm:pt modelId="{D4C9E014-6EF7-43B2-AA21-FFD3831E07CC}">
      <dgm:prSet phldrT="[Text]"/>
      <dgm:spPr/>
      <dgm:t>
        <a:bodyPr/>
        <a:lstStyle/>
        <a:p>
          <a:r>
            <a:rPr lang="en-US" dirty="0"/>
            <a:t>$8.3B</a:t>
          </a:r>
        </a:p>
      </dgm:t>
    </dgm:pt>
    <dgm:pt modelId="{8EBEDEA7-E532-4207-A6A2-F78E85617F4B}" type="parTrans" cxnId="{C967B242-A37E-474F-9129-3D496A0ABCC6}">
      <dgm:prSet/>
      <dgm:spPr/>
      <dgm:t>
        <a:bodyPr/>
        <a:lstStyle/>
        <a:p>
          <a:endParaRPr lang="en-US"/>
        </a:p>
      </dgm:t>
    </dgm:pt>
    <dgm:pt modelId="{61E8D30E-318D-45E2-87AB-64E3E5A75043}" type="sibTrans" cxnId="{C967B242-A37E-474F-9129-3D496A0ABCC6}">
      <dgm:prSet/>
      <dgm:spPr/>
      <dgm:t>
        <a:bodyPr/>
        <a:lstStyle/>
        <a:p>
          <a:endParaRPr lang="en-US"/>
        </a:p>
      </dgm:t>
    </dgm:pt>
    <dgm:pt modelId="{802C3917-4E14-4363-9AA1-1B32A55A0B70}">
      <dgm:prSet phldrT="[Text]"/>
      <dgm:spPr/>
      <dgm:t>
        <a:bodyPr/>
        <a:lstStyle/>
        <a:p>
          <a:r>
            <a:rPr lang="en-US" dirty="0"/>
            <a:t>$16.7B</a:t>
          </a:r>
        </a:p>
      </dgm:t>
    </dgm:pt>
    <dgm:pt modelId="{B5477758-22FB-4F69-89EE-A3E77424F650}" type="parTrans" cxnId="{0C7489D2-AEA9-4501-A5CA-E80D3220A549}">
      <dgm:prSet/>
      <dgm:spPr/>
      <dgm:t>
        <a:bodyPr/>
        <a:lstStyle/>
        <a:p>
          <a:endParaRPr lang="en-US"/>
        </a:p>
      </dgm:t>
    </dgm:pt>
    <dgm:pt modelId="{DECA172F-96EB-47E4-9338-D462CA6DD45C}" type="sibTrans" cxnId="{0C7489D2-AEA9-4501-A5CA-E80D3220A549}">
      <dgm:prSet/>
      <dgm:spPr/>
      <dgm:t>
        <a:bodyPr/>
        <a:lstStyle/>
        <a:p>
          <a:endParaRPr lang="en-US"/>
        </a:p>
      </dgm:t>
    </dgm:pt>
    <dgm:pt modelId="{095B2D54-B2D0-474A-B0D7-034BC855D69A}">
      <dgm:prSet phldrT="[Text]"/>
      <dgm:spPr/>
      <dgm:t>
        <a:bodyPr/>
        <a:lstStyle/>
        <a:p>
          <a:r>
            <a:rPr lang="en-US" dirty="0"/>
            <a:t>$3.9B</a:t>
          </a:r>
        </a:p>
      </dgm:t>
    </dgm:pt>
    <dgm:pt modelId="{9796522C-FA64-4ABB-B7A8-A92738591AB5}" type="parTrans" cxnId="{42A8AA0C-A9A3-44AB-A5E6-092C192F4F32}">
      <dgm:prSet/>
      <dgm:spPr/>
      <dgm:t>
        <a:bodyPr/>
        <a:lstStyle/>
        <a:p>
          <a:endParaRPr lang="en-US"/>
        </a:p>
      </dgm:t>
    </dgm:pt>
    <dgm:pt modelId="{F189215D-65DE-4BE6-BB14-BC5B0B55B3FD}" type="sibTrans" cxnId="{42A8AA0C-A9A3-44AB-A5E6-092C192F4F32}">
      <dgm:prSet/>
      <dgm:spPr/>
      <dgm:t>
        <a:bodyPr/>
        <a:lstStyle/>
        <a:p>
          <a:endParaRPr lang="en-US"/>
        </a:p>
      </dgm:t>
    </dgm:pt>
    <dgm:pt modelId="{0E20E6FA-7194-43B1-B8A7-0E8EF8F37278}">
      <dgm:prSet phldrT="[Text]"/>
      <dgm:spPr/>
      <dgm:t>
        <a:bodyPr/>
        <a:lstStyle/>
        <a:p>
          <a:r>
            <a:rPr lang="en-US" dirty="0"/>
            <a:t>$4B</a:t>
          </a:r>
        </a:p>
      </dgm:t>
    </dgm:pt>
    <dgm:pt modelId="{9F27DBBD-AD20-4FDC-8F8D-66028BE49F44}" type="parTrans" cxnId="{DD6377B1-F76B-45B0-9C53-39C900BB213B}">
      <dgm:prSet/>
      <dgm:spPr/>
      <dgm:t>
        <a:bodyPr/>
        <a:lstStyle/>
        <a:p>
          <a:endParaRPr lang="en-US"/>
        </a:p>
      </dgm:t>
    </dgm:pt>
    <dgm:pt modelId="{DDACA350-9148-40F3-BFD8-9250F534C9B3}" type="sibTrans" cxnId="{DD6377B1-F76B-45B0-9C53-39C900BB213B}">
      <dgm:prSet/>
      <dgm:spPr/>
      <dgm:t>
        <a:bodyPr/>
        <a:lstStyle/>
        <a:p>
          <a:endParaRPr lang="en-US"/>
        </a:p>
      </dgm:t>
    </dgm:pt>
    <dgm:pt modelId="{CBE0748E-4686-4C69-952F-C7536A0BC662}" type="pres">
      <dgm:prSet presAssocID="{F6859B7D-FFC0-463C-BB26-052F9C72C51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6CDA1DD-B329-4C60-AB2C-294CF152EAF1}" type="pres">
      <dgm:prSet presAssocID="{11DE31D3-73F1-48A6-9B23-83C3458D6BF3}" presName="hierRoot1" presStyleCnt="0"/>
      <dgm:spPr/>
    </dgm:pt>
    <dgm:pt modelId="{66BB8350-5517-4E91-96B6-A531029F1DA0}" type="pres">
      <dgm:prSet presAssocID="{11DE31D3-73F1-48A6-9B23-83C3458D6BF3}" presName="composite" presStyleCnt="0"/>
      <dgm:spPr/>
    </dgm:pt>
    <dgm:pt modelId="{A2BBCF7D-C0A3-4C0F-8855-A7DF06789657}" type="pres">
      <dgm:prSet presAssocID="{11DE31D3-73F1-48A6-9B23-83C3458D6BF3}" presName="background" presStyleLbl="node0" presStyleIdx="0" presStyleCnt="1"/>
      <dgm:spPr/>
    </dgm:pt>
    <dgm:pt modelId="{4F61FCA4-B9B2-41DE-85DB-7A369D6C156D}" type="pres">
      <dgm:prSet presAssocID="{11DE31D3-73F1-48A6-9B23-83C3458D6BF3}" presName="text" presStyleLbl="fgAcc0" presStyleIdx="0" presStyleCnt="1" custLinFactNeighborX="14566" custLinFactNeighborY="-48528">
        <dgm:presLayoutVars>
          <dgm:chPref val="3"/>
        </dgm:presLayoutVars>
      </dgm:prSet>
      <dgm:spPr/>
    </dgm:pt>
    <dgm:pt modelId="{F7A59B3E-799A-4AF4-8995-EE0D5119501A}" type="pres">
      <dgm:prSet presAssocID="{11DE31D3-73F1-48A6-9B23-83C3458D6BF3}" presName="hierChild2" presStyleCnt="0"/>
      <dgm:spPr/>
    </dgm:pt>
    <dgm:pt modelId="{DCA968CA-165A-404D-986F-B16EF71E834B}" type="pres">
      <dgm:prSet presAssocID="{8EBEDEA7-E532-4207-A6A2-F78E85617F4B}" presName="Name10" presStyleLbl="parChTrans1D2" presStyleIdx="0" presStyleCnt="4"/>
      <dgm:spPr/>
    </dgm:pt>
    <dgm:pt modelId="{6291E81E-2E18-44E0-97E9-0C7C0B13B049}" type="pres">
      <dgm:prSet presAssocID="{D4C9E014-6EF7-43B2-AA21-FFD3831E07CC}" presName="hierRoot2" presStyleCnt="0"/>
      <dgm:spPr/>
    </dgm:pt>
    <dgm:pt modelId="{D5E52314-7724-45BD-892A-2561C90B1442}" type="pres">
      <dgm:prSet presAssocID="{D4C9E014-6EF7-43B2-AA21-FFD3831E07CC}" presName="composite2" presStyleCnt="0"/>
      <dgm:spPr/>
    </dgm:pt>
    <dgm:pt modelId="{3C9BF4A1-2504-4BF0-AC51-40B3611BEEF7}" type="pres">
      <dgm:prSet presAssocID="{D4C9E014-6EF7-43B2-AA21-FFD3831E07CC}" presName="background2" presStyleLbl="node2" presStyleIdx="0" presStyleCnt="4"/>
      <dgm:spPr/>
    </dgm:pt>
    <dgm:pt modelId="{7C24CC9F-AD07-4B94-8025-1F89E472B0BC}" type="pres">
      <dgm:prSet presAssocID="{D4C9E014-6EF7-43B2-AA21-FFD3831E07CC}" presName="text2" presStyleLbl="fgAcc2" presStyleIdx="0" presStyleCnt="4">
        <dgm:presLayoutVars>
          <dgm:chPref val="3"/>
        </dgm:presLayoutVars>
      </dgm:prSet>
      <dgm:spPr/>
    </dgm:pt>
    <dgm:pt modelId="{D1383155-61F2-47AB-BDF9-CCFA568DD1BF}" type="pres">
      <dgm:prSet presAssocID="{D4C9E014-6EF7-43B2-AA21-FFD3831E07CC}" presName="hierChild3" presStyleCnt="0"/>
      <dgm:spPr/>
    </dgm:pt>
    <dgm:pt modelId="{6BC4F60A-CCBE-4570-965B-D8986B104D97}" type="pres">
      <dgm:prSet presAssocID="{B5477758-22FB-4F69-89EE-A3E77424F650}" presName="Name10" presStyleLbl="parChTrans1D2" presStyleIdx="1" presStyleCnt="4"/>
      <dgm:spPr/>
    </dgm:pt>
    <dgm:pt modelId="{6E2922E8-D3AB-4D0F-8E7D-5A8C9BD6E1C9}" type="pres">
      <dgm:prSet presAssocID="{802C3917-4E14-4363-9AA1-1B32A55A0B70}" presName="hierRoot2" presStyleCnt="0"/>
      <dgm:spPr/>
    </dgm:pt>
    <dgm:pt modelId="{500D94A7-6BE0-4012-BBFF-3F3C76901D06}" type="pres">
      <dgm:prSet presAssocID="{802C3917-4E14-4363-9AA1-1B32A55A0B70}" presName="composite2" presStyleCnt="0"/>
      <dgm:spPr/>
    </dgm:pt>
    <dgm:pt modelId="{8602D167-7BE4-4BAD-81F3-2937416C9EFC}" type="pres">
      <dgm:prSet presAssocID="{802C3917-4E14-4363-9AA1-1B32A55A0B70}" presName="background2" presStyleLbl="node2" presStyleIdx="1" presStyleCnt="4"/>
      <dgm:spPr/>
    </dgm:pt>
    <dgm:pt modelId="{E296518D-92FE-4B61-8018-B157EBF8254E}" type="pres">
      <dgm:prSet presAssocID="{802C3917-4E14-4363-9AA1-1B32A55A0B70}" presName="text2" presStyleLbl="fgAcc2" presStyleIdx="1" presStyleCnt="4">
        <dgm:presLayoutVars>
          <dgm:chPref val="3"/>
        </dgm:presLayoutVars>
      </dgm:prSet>
      <dgm:spPr/>
    </dgm:pt>
    <dgm:pt modelId="{72FD4C62-569B-4A8C-84DD-05E035A604B2}" type="pres">
      <dgm:prSet presAssocID="{802C3917-4E14-4363-9AA1-1B32A55A0B70}" presName="hierChild3" presStyleCnt="0"/>
      <dgm:spPr/>
    </dgm:pt>
    <dgm:pt modelId="{29C72B1D-F713-4761-8742-72D136EBD641}" type="pres">
      <dgm:prSet presAssocID="{9796522C-FA64-4ABB-B7A8-A92738591AB5}" presName="Name10" presStyleLbl="parChTrans1D2" presStyleIdx="2" presStyleCnt="4"/>
      <dgm:spPr/>
    </dgm:pt>
    <dgm:pt modelId="{CBDA545D-B58A-48CF-89DC-6245C0CCD96E}" type="pres">
      <dgm:prSet presAssocID="{095B2D54-B2D0-474A-B0D7-034BC855D69A}" presName="hierRoot2" presStyleCnt="0"/>
      <dgm:spPr/>
    </dgm:pt>
    <dgm:pt modelId="{478DF908-7687-4E45-A716-2381441CE148}" type="pres">
      <dgm:prSet presAssocID="{095B2D54-B2D0-474A-B0D7-034BC855D69A}" presName="composite2" presStyleCnt="0"/>
      <dgm:spPr/>
    </dgm:pt>
    <dgm:pt modelId="{EE64AD1A-8F30-4B81-B8AC-A4C49DF52438}" type="pres">
      <dgm:prSet presAssocID="{095B2D54-B2D0-474A-B0D7-034BC855D69A}" presName="background2" presStyleLbl="node2" presStyleIdx="2" presStyleCnt="4"/>
      <dgm:spPr/>
    </dgm:pt>
    <dgm:pt modelId="{B856F68E-F328-4103-B0AA-281A50EC5152}" type="pres">
      <dgm:prSet presAssocID="{095B2D54-B2D0-474A-B0D7-034BC855D69A}" presName="text2" presStyleLbl="fgAcc2" presStyleIdx="2" presStyleCnt="4">
        <dgm:presLayoutVars>
          <dgm:chPref val="3"/>
        </dgm:presLayoutVars>
      </dgm:prSet>
      <dgm:spPr/>
    </dgm:pt>
    <dgm:pt modelId="{BE9030C1-C824-42CD-A79F-766BAA8818FA}" type="pres">
      <dgm:prSet presAssocID="{095B2D54-B2D0-474A-B0D7-034BC855D69A}" presName="hierChild3" presStyleCnt="0"/>
      <dgm:spPr/>
    </dgm:pt>
    <dgm:pt modelId="{AC61437F-0507-456F-871F-8BE8C8D5C8CF}" type="pres">
      <dgm:prSet presAssocID="{9F27DBBD-AD20-4FDC-8F8D-66028BE49F44}" presName="Name10" presStyleLbl="parChTrans1D2" presStyleIdx="3" presStyleCnt="4"/>
      <dgm:spPr/>
    </dgm:pt>
    <dgm:pt modelId="{152A363F-BE0A-4854-9D42-5EEAFE17EEFB}" type="pres">
      <dgm:prSet presAssocID="{0E20E6FA-7194-43B1-B8A7-0E8EF8F37278}" presName="hierRoot2" presStyleCnt="0"/>
      <dgm:spPr/>
    </dgm:pt>
    <dgm:pt modelId="{C0438F36-0CFB-4F4C-9E92-C24F2721EFB4}" type="pres">
      <dgm:prSet presAssocID="{0E20E6FA-7194-43B1-B8A7-0E8EF8F37278}" presName="composite2" presStyleCnt="0"/>
      <dgm:spPr/>
    </dgm:pt>
    <dgm:pt modelId="{D343010C-DA5B-48E6-B7A1-DC5326204E18}" type="pres">
      <dgm:prSet presAssocID="{0E20E6FA-7194-43B1-B8A7-0E8EF8F37278}" presName="background2" presStyleLbl="node2" presStyleIdx="3" presStyleCnt="4"/>
      <dgm:spPr/>
    </dgm:pt>
    <dgm:pt modelId="{CBE6CD0C-9487-409D-A00D-3FEB1AB2942F}" type="pres">
      <dgm:prSet presAssocID="{0E20E6FA-7194-43B1-B8A7-0E8EF8F37278}" presName="text2" presStyleLbl="fgAcc2" presStyleIdx="3" presStyleCnt="4" custLinFactNeighborX="80759" custLinFactNeighborY="1005">
        <dgm:presLayoutVars>
          <dgm:chPref val="3"/>
        </dgm:presLayoutVars>
      </dgm:prSet>
      <dgm:spPr/>
    </dgm:pt>
    <dgm:pt modelId="{B5EC005F-3194-4545-A0A0-D0CE0F5118D1}" type="pres">
      <dgm:prSet presAssocID="{0E20E6FA-7194-43B1-B8A7-0E8EF8F37278}" presName="hierChild3" presStyleCnt="0"/>
      <dgm:spPr/>
    </dgm:pt>
  </dgm:ptLst>
  <dgm:cxnLst>
    <dgm:cxn modelId="{42A8AA0C-A9A3-44AB-A5E6-092C192F4F32}" srcId="{11DE31D3-73F1-48A6-9B23-83C3458D6BF3}" destId="{095B2D54-B2D0-474A-B0D7-034BC855D69A}" srcOrd="2" destOrd="0" parTransId="{9796522C-FA64-4ABB-B7A8-A92738591AB5}" sibTransId="{F189215D-65DE-4BE6-BB14-BC5B0B55B3FD}"/>
    <dgm:cxn modelId="{A329F114-7949-4FC7-8783-1642E31D1E8A}" srcId="{F6859B7D-FFC0-463C-BB26-052F9C72C51F}" destId="{11DE31D3-73F1-48A6-9B23-83C3458D6BF3}" srcOrd="0" destOrd="0" parTransId="{57439CFB-FB33-41CC-9C39-26109498E08D}" sibTransId="{F437D130-9B72-4ED5-8B7A-3FDF108F6783}"/>
    <dgm:cxn modelId="{3EFB3C41-9890-4A02-B80C-FD1591DABECE}" type="presOf" srcId="{9F27DBBD-AD20-4FDC-8F8D-66028BE49F44}" destId="{AC61437F-0507-456F-871F-8BE8C8D5C8CF}" srcOrd="0" destOrd="0" presId="urn:microsoft.com/office/officeart/2005/8/layout/hierarchy1"/>
    <dgm:cxn modelId="{C967B242-A37E-474F-9129-3D496A0ABCC6}" srcId="{11DE31D3-73F1-48A6-9B23-83C3458D6BF3}" destId="{D4C9E014-6EF7-43B2-AA21-FFD3831E07CC}" srcOrd="0" destOrd="0" parTransId="{8EBEDEA7-E532-4207-A6A2-F78E85617F4B}" sibTransId="{61E8D30E-318D-45E2-87AB-64E3E5A75043}"/>
    <dgm:cxn modelId="{94317F67-7E9E-452F-9381-0FB344003E81}" type="presOf" srcId="{9796522C-FA64-4ABB-B7A8-A92738591AB5}" destId="{29C72B1D-F713-4761-8742-72D136EBD641}" srcOrd="0" destOrd="0" presId="urn:microsoft.com/office/officeart/2005/8/layout/hierarchy1"/>
    <dgm:cxn modelId="{1F270D6D-34F3-43CA-94E2-64FD474010D6}" type="presOf" srcId="{B5477758-22FB-4F69-89EE-A3E77424F650}" destId="{6BC4F60A-CCBE-4570-965B-D8986B104D97}" srcOrd="0" destOrd="0" presId="urn:microsoft.com/office/officeart/2005/8/layout/hierarchy1"/>
    <dgm:cxn modelId="{8D52C157-B9AB-4035-848E-82AA33B8F0FD}" type="presOf" srcId="{095B2D54-B2D0-474A-B0D7-034BC855D69A}" destId="{B856F68E-F328-4103-B0AA-281A50EC5152}" srcOrd="0" destOrd="0" presId="urn:microsoft.com/office/officeart/2005/8/layout/hierarchy1"/>
    <dgm:cxn modelId="{A5E63690-015E-4DF0-B4A4-5F40B714C9BE}" type="presOf" srcId="{11DE31D3-73F1-48A6-9B23-83C3458D6BF3}" destId="{4F61FCA4-B9B2-41DE-85DB-7A369D6C156D}" srcOrd="0" destOrd="0" presId="urn:microsoft.com/office/officeart/2005/8/layout/hierarchy1"/>
    <dgm:cxn modelId="{958C919E-B31B-4EF9-9013-4A7EA482DAC7}" type="presOf" srcId="{8EBEDEA7-E532-4207-A6A2-F78E85617F4B}" destId="{DCA968CA-165A-404D-986F-B16EF71E834B}" srcOrd="0" destOrd="0" presId="urn:microsoft.com/office/officeart/2005/8/layout/hierarchy1"/>
    <dgm:cxn modelId="{DD6377B1-F76B-45B0-9C53-39C900BB213B}" srcId="{11DE31D3-73F1-48A6-9B23-83C3458D6BF3}" destId="{0E20E6FA-7194-43B1-B8A7-0E8EF8F37278}" srcOrd="3" destOrd="0" parTransId="{9F27DBBD-AD20-4FDC-8F8D-66028BE49F44}" sibTransId="{DDACA350-9148-40F3-BFD8-9250F534C9B3}"/>
    <dgm:cxn modelId="{043921B8-4A91-43AF-BABE-13C73AC8CEB2}" type="presOf" srcId="{0E20E6FA-7194-43B1-B8A7-0E8EF8F37278}" destId="{CBE6CD0C-9487-409D-A00D-3FEB1AB2942F}" srcOrd="0" destOrd="0" presId="urn:microsoft.com/office/officeart/2005/8/layout/hierarchy1"/>
    <dgm:cxn modelId="{0C7489D2-AEA9-4501-A5CA-E80D3220A549}" srcId="{11DE31D3-73F1-48A6-9B23-83C3458D6BF3}" destId="{802C3917-4E14-4363-9AA1-1B32A55A0B70}" srcOrd="1" destOrd="0" parTransId="{B5477758-22FB-4F69-89EE-A3E77424F650}" sibTransId="{DECA172F-96EB-47E4-9338-D462CA6DD45C}"/>
    <dgm:cxn modelId="{4C2C34D9-AFA8-4723-AFFC-D34C5DADCE69}" type="presOf" srcId="{D4C9E014-6EF7-43B2-AA21-FFD3831E07CC}" destId="{7C24CC9F-AD07-4B94-8025-1F89E472B0BC}" srcOrd="0" destOrd="0" presId="urn:microsoft.com/office/officeart/2005/8/layout/hierarchy1"/>
    <dgm:cxn modelId="{DCB7F2E8-E5BA-4FDA-A85E-D16F4C75BAB9}" type="presOf" srcId="{F6859B7D-FFC0-463C-BB26-052F9C72C51F}" destId="{CBE0748E-4686-4C69-952F-C7536A0BC662}" srcOrd="0" destOrd="0" presId="urn:microsoft.com/office/officeart/2005/8/layout/hierarchy1"/>
    <dgm:cxn modelId="{A8C8C8F0-CF64-4A5E-88E7-47C638427117}" type="presOf" srcId="{802C3917-4E14-4363-9AA1-1B32A55A0B70}" destId="{E296518D-92FE-4B61-8018-B157EBF8254E}" srcOrd="0" destOrd="0" presId="urn:microsoft.com/office/officeart/2005/8/layout/hierarchy1"/>
    <dgm:cxn modelId="{4C0C7B66-06E2-4393-BD16-C931F70E2987}" type="presParOf" srcId="{CBE0748E-4686-4C69-952F-C7536A0BC662}" destId="{A6CDA1DD-B329-4C60-AB2C-294CF152EAF1}" srcOrd="0" destOrd="0" presId="urn:microsoft.com/office/officeart/2005/8/layout/hierarchy1"/>
    <dgm:cxn modelId="{181411E3-B5EF-4B50-99EC-1D26815F6E60}" type="presParOf" srcId="{A6CDA1DD-B329-4C60-AB2C-294CF152EAF1}" destId="{66BB8350-5517-4E91-96B6-A531029F1DA0}" srcOrd="0" destOrd="0" presId="urn:microsoft.com/office/officeart/2005/8/layout/hierarchy1"/>
    <dgm:cxn modelId="{F2265B7C-E1DA-46A4-BF40-33A40D1A9DB0}" type="presParOf" srcId="{66BB8350-5517-4E91-96B6-A531029F1DA0}" destId="{A2BBCF7D-C0A3-4C0F-8855-A7DF06789657}" srcOrd="0" destOrd="0" presId="urn:microsoft.com/office/officeart/2005/8/layout/hierarchy1"/>
    <dgm:cxn modelId="{65419750-0E7D-4116-8DE6-BAAD0FAC2ED3}" type="presParOf" srcId="{66BB8350-5517-4E91-96B6-A531029F1DA0}" destId="{4F61FCA4-B9B2-41DE-85DB-7A369D6C156D}" srcOrd="1" destOrd="0" presId="urn:microsoft.com/office/officeart/2005/8/layout/hierarchy1"/>
    <dgm:cxn modelId="{53BB1975-2FAE-4EFF-AC88-D510CE8EFE5D}" type="presParOf" srcId="{A6CDA1DD-B329-4C60-AB2C-294CF152EAF1}" destId="{F7A59B3E-799A-4AF4-8995-EE0D5119501A}" srcOrd="1" destOrd="0" presId="urn:microsoft.com/office/officeart/2005/8/layout/hierarchy1"/>
    <dgm:cxn modelId="{A17148BB-B78D-448E-B14C-242AED880348}" type="presParOf" srcId="{F7A59B3E-799A-4AF4-8995-EE0D5119501A}" destId="{DCA968CA-165A-404D-986F-B16EF71E834B}" srcOrd="0" destOrd="0" presId="urn:microsoft.com/office/officeart/2005/8/layout/hierarchy1"/>
    <dgm:cxn modelId="{D5EB0527-365B-43E2-8A43-9D5E15595062}" type="presParOf" srcId="{F7A59B3E-799A-4AF4-8995-EE0D5119501A}" destId="{6291E81E-2E18-44E0-97E9-0C7C0B13B049}" srcOrd="1" destOrd="0" presId="urn:microsoft.com/office/officeart/2005/8/layout/hierarchy1"/>
    <dgm:cxn modelId="{301FC8F9-EF6A-4464-9639-FB83DF58BEFE}" type="presParOf" srcId="{6291E81E-2E18-44E0-97E9-0C7C0B13B049}" destId="{D5E52314-7724-45BD-892A-2561C90B1442}" srcOrd="0" destOrd="0" presId="urn:microsoft.com/office/officeart/2005/8/layout/hierarchy1"/>
    <dgm:cxn modelId="{DF33373C-F700-4AD9-9030-AEF8E788ED5C}" type="presParOf" srcId="{D5E52314-7724-45BD-892A-2561C90B1442}" destId="{3C9BF4A1-2504-4BF0-AC51-40B3611BEEF7}" srcOrd="0" destOrd="0" presId="urn:microsoft.com/office/officeart/2005/8/layout/hierarchy1"/>
    <dgm:cxn modelId="{0BA30E78-E9B5-41B1-A8BE-C2EE2CF8A40C}" type="presParOf" srcId="{D5E52314-7724-45BD-892A-2561C90B1442}" destId="{7C24CC9F-AD07-4B94-8025-1F89E472B0BC}" srcOrd="1" destOrd="0" presId="urn:microsoft.com/office/officeart/2005/8/layout/hierarchy1"/>
    <dgm:cxn modelId="{D0D9D778-BAF2-4581-9CF5-A0A9D1DD59D1}" type="presParOf" srcId="{6291E81E-2E18-44E0-97E9-0C7C0B13B049}" destId="{D1383155-61F2-47AB-BDF9-CCFA568DD1BF}" srcOrd="1" destOrd="0" presId="urn:microsoft.com/office/officeart/2005/8/layout/hierarchy1"/>
    <dgm:cxn modelId="{9749A337-B361-4BCA-ABB1-FEF4D1584654}" type="presParOf" srcId="{F7A59B3E-799A-4AF4-8995-EE0D5119501A}" destId="{6BC4F60A-CCBE-4570-965B-D8986B104D97}" srcOrd="2" destOrd="0" presId="urn:microsoft.com/office/officeart/2005/8/layout/hierarchy1"/>
    <dgm:cxn modelId="{D457FEC5-9284-4556-85A5-5E13552B3B89}" type="presParOf" srcId="{F7A59B3E-799A-4AF4-8995-EE0D5119501A}" destId="{6E2922E8-D3AB-4D0F-8E7D-5A8C9BD6E1C9}" srcOrd="3" destOrd="0" presId="urn:microsoft.com/office/officeart/2005/8/layout/hierarchy1"/>
    <dgm:cxn modelId="{9D727175-07C7-4FB7-87C8-823C935F6A1E}" type="presParOf" srcId="{6E2922E8-D3AB-4D0F-8E7D-5A8C9BD6E1C9}" destId="{500D94A7-6BE0-4012-BBFF-3F3C76901D06}" srcOrd="0" destOrd="0" presId="urn:microsoft.com/office/officeart/2005/8/layout/hierarchy1"/>
    <dgm:cxn modelId="{3348E45E-951D-49EC-AABC-F8E3B786E038}" type="presParOf" srcId="{500D94A7-6BE0-4012-BBFF-3F3C76901D06}" destId="{8602D167-7BE4-4BAD-81F3-2937416C9EFC}" srcOrd="0" destOrd="0" presId="urn:microsoft.com/office/officeart/2005/8/layout/hierarchy1"/>
    <dgm:cxn modelId="{5229C2D6-B3E2-43A3-8CCF-4664EC38D1A2}" type="presParOf" srcId="{500D94A7-6BE0-4012-BBFF-3F3C76901D06}" destId="{E296518D-92FE-4B61-8018-B157EBF8254E}" srcOrd="1" destOrd="0" presId="urn:microsoft.com/office/officeart/2005/8/layout/hierarchy1"/>
    <dgm:cxn modelId="{4C10C441-7309-4086-9F20-56638B1C5050}" type="presParOf" srcId="{6E2922E8-D3AB-4D0F-8E7D-5A8C9BD6E1C9}" destId="{72FD4C62-569B-4A8C-84DD-05E035A604B2}" srcOrd="1" destOrd="0" presId="urn:microsoft.com/office/officeart/2005/8/layout/hierarchy1"/>
    <dgm:cxn modelId="{11C63944-D654-4C11-BC09-35C327BECE5E}" type="presParOf" srcId="{F7A59B3E-799A-4AF4-8995-EE0D5119501A}" destId="{29C72B1D-F713-4761-8742-72D136EBD641}" srcOrd="4" destOrd="0" presId="urn:microsoft.com/office/officeart/2005/8/layout/hierarchy1"/>
    <dgm:cxn modelId="{7AE3436A-9646-4D60-A3DD-3269BE8191B7}" type="presParOf" srcId="{F7A59B3E-799A-4AF4-8995-EE0D5119501A}" destId="{CBDA545D-B58A-48CF-89DC-6245C0CCD96E}" srcOrd="5" destOrd="0" presId="urn:microsoft.com/office/officeart/2005/8/layout/hierarchy1"/>
    <dgm:cxn modelId="{E3744C58-9531-4DB8-B643-AF2080D0451F}" type="presParOf" srcId="{CBDA545D-B58A-48CF-89DC-6245C0CCD96E}" destId="{478DF908-7687-4E45-A716-2381441CE148}" srcOrd="0" destOrd="0" presId="urn:microsoft.com/office/officeart/2005/8/layout/hierarchy1"/>
    <dgm:cxn modelId="{9D66E39A-D1D9-4C59-8E5F-A9DF4F678FB6}" type="presParOf" srcId="{478DF908-7687-4E45-A716-2381441CE148}" destId="{EE64AD1A-8F30-4B81-B8AC-A4C49DF52438}" srcOrd="0" destOrd="0" presId="urn:microsoft.com/office/officeart/2005/8/layout/hierarchy1"/>
    <dgm:cxn modelId="{104DFE5A-746D-4F6B-AD7C-D1C3BF13BFB5}" type="presParOf" srcId="{478DF908-7687-4E45-A716-2381441CE148}" destId="{B856F68E-F328-4103-B0AA-281A50EC5152}" srcOrd="1" destOrd="0" presId="urn:microsoft.com/office/officeart/2005/8/layout/hierarchy1"/>
    <dgm:cxn modelId="{951D287D-92BC-4233-B65B-15E80D144DF3}" type="presParOf" srcId="{CBDA545D-B58A-48CF-89DC-6245C0CCD96E}" destId="{BE9030C1-C824-42CD-A79F-766BAA8818FA}" srcOrd="1" destOrd="0" presId="urn:microsoft.com/office/officeart/2005/8/layout/hierarchy1"/>
    <dgm:cxn modelId="{46E50F5F-8CA6-4393-BE8B-46862C9C678F}" type="presParOf" srcId="{F7A59B3E-799A-4AF4-8995-EE0D5119501A}" destId="{AC61437F-0507-456F-871F-8BE8C8D5C8CF}" srcOrd="6" destOrd="0" presId="urn:microsoft.com/office/officeart/2005/8/layout/hierarchy1"/>
    <dgm:cxn modelId="{C8DC4CC3-67F0-435F-905A-183B31D61290}" type="presParOf" srcId="{F7A59B3E-799A-4AF4-8995-EE0D5119501A}" destId="{152A363F-BE0A-4854-9D42-5EEAFE17EEFB}" srcOrd="7" destOrd="0" presId="urn:microsoft.com/office/officeart/2005/8/layout/hierarchy1"/>
    <dgm:cxn modelId="{FA619437-B57C-45D5-A93C-EFBC1059838A}" type="presParOf" srcId="{152A363F-BE0A-4854-9D42-5EEAFE17EEFB}" destId="{C0438F36-0CFB-4F4C-9E92-C24F2721EFB4}" srcOrd="0" destOrd="0" presId="urn:microsoft.com/office/officeart/2005/8/layout/hierarchy1"/>
    <dgm:cxn modelId="{F5585B33-62E6-4B68-AE0F-9D1F2F672DD1}" type="presParOf" srcId="{C0438F36-0CFB-4F4C-9E92-C24F2721EFB4}" destId="{D343010C-DA5B-48E6-B7A1-DC5326204E18}" srcOrd="0" destOrd="0" presId="urn:microsoft.com/office/officeart/2005/8/layout/hierarchy1"/>
    <dgm:cxn modelId="{CC07D15C-65EF-4734-B571-3B6733A171D6}" type="presParOf" srcId="{C0438F36-0CFB-4F4C-9E92-C24F2721EFB4}" destId="{CBE6CD0C-9487-409D-A00D-3FEB1AB2942F}" srcOrd="1" destOrd="0" presId="urn:microsoft.com/office/officeart/2005/8/layout/hierarchy1"/>
    <dgm:cxn modelId="{159E64D1-5B2D-4ED2-A023-D1F769B9069D}" type="presParOf" srcId="{152A363F-BE0A-4854-9D42-5EEAFE17EEFB}" destId="{B5EC005F-3194-4545-A0A0-D0CE0F5118D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8FAA1F-B738-43D9-9EC3-B8D2F2B77D63}" type="doc">
      <dgm:prSet loTypeId="urn:microsoft.com/office/officeart/2005/8/layout/hProcess6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BF5C27D-0466-41DF-980A-688BF79C4E1F}">
      <dgm:prSet phldrT="[Text]"/>
      <dgm:spPr/>
      <dgm:t>
        <a:bodyPr/>
        <a:lstStyle/>
        <a:p>
          <a:r>
            <a:rPr lang="en-US" b="1" dirty="0"/>
            <a:t>Model</a:t>
          </a:r>
        </a:p>
      </dgm:t>
    </dgm:pt>
    <dgm:pt modelId="{561B06F8-41CB-4A62-AF52-5382F2733325}" type="parTrans" cxnId="{8DC2B57F-A9E7-41EF-B9F4-5F3B63C75588}">
      <dgm:prSet/>
      <dgm:spPr/>
      <dgm:t>
        <a:bodyPr/>
        <a:lstStyle/>
        <a:p>
          <a:endParaRPr lang="en-US"/>
        </a:p>
      </dgm:t>
    </dgm:pt>
    <dgm:pt modelId="{76893967-C32E-4F6B-BDCE-573B6E8B429D}" type="sibTrans" cxnId="{8DC2B57F-A9E7-41EF-B9F4-5F3B63C75588}">
      <dgm:prSet/>
      <dgm:spPr/>
      <dgm:t>
        <a:bodyPr/>
        <a:lstStyle/>
        <a:p>
          <a:endParaRPr lang="en-US"/>
        </a:p>
      </dgm:t>
    </dgm:pt>
    <dgm:pt modelId="{70A10377-F54E-46EB-A4CA-90564BD10A79}">
      <dgm:prSet phldrT="[Text]"/>
      <dgm:spPr/>
      <dgm:t>
        <a:bodyPr/>
        <a:lstStyle/>
        <a:p>
          <a:r>
            <a:rPr lang="en-US" b="1" dirty="0"/>
            <a:t>Predict</a:t>
          </a:r>
        </a:p>
      </dgm:t>
    </dgm:pt>
    <dgm:pt modelId="{854C5509-6B8A-4119-8FEF-B7D59CF7171A}" type="parTrans" cxnId="{D5BF92B2-FA84-40D0-BDA0-049AD5D0C3D2}">
      <dgm:prSet/>
      <dgm:spPr/>
      <dgm:t>
        <a:bodyPr/>
        <a:lstStyle/>
        <a:p>
          <a:endParaRPr lang="en-US"/>
        </a:p>
      </dgm:t>
    </dgm:pt>
    <dgm:pt modelId="{7E46E670-038A-489B-94AC-4830219B2D53}" type="sibTrans" cxnId="{D5BF92B2-FA84-40D0-BDA0-049AD5D0C3D2}">
      <dgm:prSet/>
      <dgm:spPr/>
      <dgm:t>
        <a:bodyPr/>
        <a:lstStyle/>
        <a:p>
          <a:endParaRPr lang="en-US"/>
        </a:p>
      </dgm:t>
    </dgm:pt>
    <dgm:pt modelId="{22BA035A-EFCC-49DC-BE45-567A00116B87}">
      <dgm:prSet phldrT="[Text]"/>
      <dgm:spPr/>
      <dgm:t>
        <a:bodyPr/>
        <a:lstStyle/>
        <a:p>
          <a:r>
            <a:rPr lang="en-US" b="1" dirty="0"/>
            <a:t>Flight</a:t>
          </a:r>
          <a:r>
            <a:rPr lang="en-US" dirty="0"/>
            <a:t> </a:t>
          </a:r>
          <a:r>
            <a:rPr lang="en-US" b="1" dirty="0"/>
            <a:t>Delay</a:t>
          </a:r>
        </a:p>
      </dgm:t>
    </dgm:pt>
    <dgm:pt modelId="{42E9E6B6-C035-4E93-B5CD-9EC55EFEFE8D}" type="parTrans" cxnId="{193FFCCD-4877-4BB8-9EB3-F8550B5DBF15}">
      <dgm:prSet/>
      <dgm:spPr/>
      <dgm:t>
        <a:bodyPr/>
        <a:lstStyle/>
        <a:p>
          <a:endParaRPr lang="en-US"/>
        </a:p>
      </dgm:t>
    </dgm:pt>
    <dgm:pt modelId="{8533BD52-348C-472B-941A-CACC6AC42440}" type="sibTrans" cxnId="{193FFCCD-4877-4BB8-9EB3-F8550B5DBF15}">
      <dgm:prSet/>
      <dgm:spPr/>
      <dgm:t>
        <a:bodyPr/>
        <a:lstStyle/>
        <a:p>
          <a:endParaRPr lang="en-US"/>
        </a:p>
      </dgm:t>
    </dgm:pt>
    <dgm:pt modelId="{61172CDB-6B20-4972-9EE1-E5A7D9FD6DCD}">
      <dgm:prSet phldrT="[Text]"/>
      <dgm:spPr/>
      <dgm:t>
        <a:bodyPr/>
        <a:lstStyle/>
        <a:p>
          <a:r>
            <a:rPr lang="en-US" b="1" dirty="0"/>
            <a:t>Help</a:t>
          </a:r>
        </a:p>
      </dgm:t>
    </dgm:pt>
    <dgm:pt modelId="{A9F1BCD9-4DA0-46A8-92D3-5B66EE9B7997}" type="parTrans" cxnId="{E16E3FD6-1E98-4877-A863-AC379E5E03FC}">
      <dgm:prSet/>
      <dgm:spPr/>
      <dgm:t>
        <a:bodyPr/>
        <a:lstStyle/>
        <a:p>
          <a:endParaRPr lang="en-US"/>
        </a:p>
      </dgm:t>
    </dgm:pt>
    <dgm:pt modelId="{636C3351-7E6E-4BDC-B627-773110D5E4C8}" type="sibTrans" cxnId="{E16E3FD6-1E98-4877-A863-AC379E5E03FC}">
      <dgm:prSet/>
      <dgm:spPr/>
      <dgm:t>
        <a:bodyPr/>
        <a:lstStyle/>
        <a:p>
          <a:endParaRPr lang="en-US"/>
        </a:p>
      </dgm:t>
    </dgm:pt>
    <dgm:pt modelId="{64F636FD-1D80-46BD-AFFB-B4D0DE99B44B}">
      <dgm:prSet phldrT="[Text]"/>
      <dgm:spPr/>
      <dgm:t>
        <a:bodyPr/>
        <a:lstStyle/>
        <a:p>
          <a:r>
            <a:rPr lang="en-US" b="1" dirty="0"/>
            <a:t>Airline</a:t>
          </a:r>
          <a:r>
            <a:rPr lang="en-US" dirty="0"/>
            <a:t> </a:t>
          </a:r>
          <a:r>
            <a:rPr lang="en-US" b="1" dirty="0"/>
            <a:t>Companies</a:t>
          </a:r>
          <a:r>
            <a:rPr lang="en-US" dirty="0"/>
            <a:t> &amp; </a:t>
          </a:r>
          <a:r>
            <a:rPr lang="en-US" b="1" dirty="0"/>
            <a:t>Customers</a:t>
          </a:r>
        </a:p>
      </dgm:t>
    </dgm:pt>
    <dgm:pt modelId="{943396EA-DACC-480A-890C-F303BDE8110E}" type="parTrans" cxnId="{9E3E0183-DF3B-4278-A957-766A340FFE11}">
      <dgm:prSet/>
      <dgm:spPr/>
      <dgm:t>
        <a:bodyPr/>
        <a:lstStyle/>
        <a:p>
          <a:endParaRPr lang="en-US"/>
        </a:p>
      </dgm:t>
    </dgm:pt>
    <dgm:pt modelId="{E9BD7274-99C9-4F5D-9D2C-8615155850CB}" type="sibTrans" cxnId="{9E3E0183-DF3B-4278-A957-766A340FFE11}">
      <dgm:prSet/>
      <dgm:spPr/>
      <dgm:t>
        <a:bodyPr/>
        <a:lstStyle/>
        <a:p>
          <a:endParaRPr lang="en-US"/>
        </a:p>
      </dgm:t>
    </dgm:pt>
    <dgm:pt modelId="{A492127D-BE31-4CB1-BE3C-A468EF50E039}">
      <dgm:prSet phldrT="[Text]"/>
      <dgm:spPr/>
      <dgm:t>
        <a:bodyPr/>
        <a:lstStyle/>
        <a:p>
          <a:r>
            <a:rPr lang="en-US" b="1" dirty="0"/>
            <a:t>Optimize</a:t>
          </a:r>
          <a:r>
            <a:rPr lang="en-US" dirty="0"/>
            <a:t> </a:t>
          </a:r>
          <a:r>
            <a:rPr lang="en-US" b="1" dirty="0"/>
            <a:t>operation</a:t>
          </a:r>
        </a:p>
      </dgm:t>
    </dgm:pt>
    <dgm:pt modelId="{B281D554-F8DD-4B01-8FDB-D4EEC7321EFA}" type="parTrans" cxnId="{C4336201-11B1-4677-AEF1-D056D85EF42B}">
      <dgm:prSet/>
      <dgm:spPr/>
      <dgm:t>
        <a:bodyPr/>
        <a:lstStyle/>
        <a:p>
          <a:endParaRPr lang="en-US"/>
        </a:p>
      </dgm:t>
    </dgm:pt>
    <dgm:pt modelId="{B4E0F886-40D1-4787-AEF9-38A051BC4C6E}" type="sibTrans" cxnId="{C4336201-11B1-4677-AEF1-D056D85EF42B}">
      <dgm:prSet/>
      <dgm:spPr/>
      <dgm:t>
        <a:bodyPr/>
        <a:lstStyle/>
        <a:p>
          <a:endParaRPr lang="en-US"/>
        </a:p>
      </dgm:t>
    </dgm:pt>
    <dgm:pt modelId="{9C546A06-F98E-4716-AAEB-60D361438491}">
      <dgm:prSet phldrT="[Text]"/>
      <dgm:spPr/>
      <dgm:t>
        <a:bodyPr/>
        <a:lstStyle/>
        <a:p>
          <a:r>
            <a:rPr lang="en-US" b="1" dirty="0"/>
            <a:t>Reduce</a:t>
          </a:r>
          <a:r>
            <a:rPr lang="en-US" dirty="0"/>
            <a:t> </a:t>
          </a:r>
          <a:r>
            <a:rPr lang="en-US" b="1" dirty="0"/>
            <a:t>further</a:t>
          </a:r>
          <a:r>
            <a:rPr lang="en-US" dirty="0"/>
            <a:t> </a:t>
          </a:r>
          <a:r>
            <a:rPr lang="en-US" b="1" dirty="0"/>
            <a:t>loss</a:t>
          </a:r>
        </a:p>
      </dgm:t>
    </dgm:pt>
    <dgm:pt modelId="{799848D4-A055-4D0C-85DE-7F66D0D2AE8A}" type="parTrans" cxnId="{030F36F1-8A57-42C1-9985-E6479E1D99BB}">
      <dgm:prSet/>
      <dgm:spPr/>
      <dgm:t>
        <a:bodyPr/>
        <a:lstStyle/>
        <a:p>
          <a:endParaRPr lang="en-US"/>
        </a:p>
      </dgm:t>
    </dgm:pt>
    <dgm:pt modelId="{1CD92947-3B8E-4B7B-B795-5399B9B1963F}" type="sibTrans" cxnId="{030F36F1-8A57-42C1-9985-E6479E1D99BB}">
      <dgm:prSet/>
      <dgm:spPr/>
      <dgm:t>
        <a:bodyPr/>
        <a:lstStyle/>
        <a:p>
          <a:endParaRPr lang="en-US"/>
        </a:p>
      </dgm:t>
    </dgm:pt>
    <dgm:pt modelId="{C13F0A45-504E-424B-AB16-B240245931ED}">
      <dgm:prSet phldrT="[Text]"/>
      <dgm:spPr/>
      <dgm:t>
        <a:bodyPr/>
        <a:lstStyle/>
        <a:p>
          <a:r>
            <a:rPr lang="en-US" b="1" dirty="0"/>
            <a:t>Increase</a:t>
          </a:r>
          <a:r>
            <a:rPr lang="en-US" dirty="0"/>
            <a:t> </a:t>
          </a:r>
          <a:r>
            <a:rPr lang="en-US" b="1" dirty="0"/>
            <a:t>Reputation</a:t>
          </a:r>
        </a:p>
      </dgm:t>
    </dgm:pt>
    <dgm:pt modelId="{662F05D4-50A2-4FBE-AB51-EFD8532157C5}" type="parTrans" cxnId="{12A28DA6-6DEB-479B-9D80-887BEAA49B17}">
      <dgm:prSet/>
      <dgm:spPr/>
      <dgm:t>
        <a:bodyPr/>
        <a:lstStyle/>
        <a:p>
          <a:endParaRPr lang="en-US"/>
        </a:p>
      </dgm:t>
    </dgm:pt>
    <dgm:pt modelId="{9D4D38E9-716C-4FAB-8CA1-40AC215010D5}" type="sibTrans" cxnId="{12A28DA6-6DEB-479B-9D80-887BEAA49B17}">
      <dgm:prSet/>
      <dgm:spPr/>
      <dgm:t>
        <a:bodyPr/>
        <a:lstStyle/>
        <a:p>
          <a:endParaRPr lang="en-US"/>
        </a:p>
      </dgm:t>
    </dgm:pt>
    <dgm:pt modelId="{CA19D4EB-FEC6-456B-AF42-CBF139482F71}" type="pres">
      <dgm:prSet presAssocID="{698FAA1F-B738-43D9-9EC3-B8D2F2B77D63}" presName="theList" presStyleCnt="0">
        <dgm:presLayoutVars>
          <dgm:dir/>
          <dgm:animLvl val="lvl"/>
          <dgm:resizeHandles val="exact"/>
        </dgm:presLayoutVars>
      </dgm:prSet>
      <dgm:spPr/>
    </dgm:pt>
    <dgm:pt modelId="{B4F468F5-C772-4C54-A3AE-F343E860A6FE}" type="pres">
      <dgm:prSet presAssocID="{0BF5C27D-0466-41DF-980A-688BF79C4E1F}" presName="compNode" presStyleCnt="0"/>
      <dgm:spPr/>
    </dgm:pt>
    <dgm:pt modelId="{30880690-8F3A-46AD-9D1C-FF816EB0B257}" type="pres">
      <dgm:prSet presAssocID="{0BF5C27D-0466-41DF-980A-688BF79C4E1F}" presName="noGeometry" presStyleCnt="0"/>
      <dgm:spPr/>
    </dgm:pt>
    <dgm:pt modelId="{486A9139-9F16-4C15-81FD-52ACC66D488A}" type="pres">
      <dgm:prSet presAssocID="{0BF5C27D-0466-41DF-980A-688BF79C4E1F}" presName="childTextVisible" presStyleLbl="bgAccFollowNode1" presStyleIdx="0" presStyleCnt="3">
        <dgm:presLayoutVars>
          <dgm:bulletEnabled val="1"/>
        </dgm:presLayoutVars>
      </dgm:prSet>
      <dgm:spPr/>
    </dgm:pt>
    <dgm:pt modelId="{DD54F080-ADB7-4026-85E7-FE13EE7443C1}" type="pres">
      <dgm:prSet presAssocID="{0BF5C27D-0466-41DF-980A-688BF79C4E1F}" presName="childTextHidden" presStyleLbl="bgAccFollowNode1" presStyleIdx="0" presStyleCnt="3"/>
      <dgm:spPr/>
    </dgm:pt>
    <dgm:pt modelId="{C88743B1-7410-464D-8D43-570F2C24D039}" type="pres">
      <dgm:prSet presAssocID="{0BF5C27D-0466-41DF-980A-688BF79C4E1F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A1B8626B-DC76-452A-B27D-5E10C9E7B5E5}" type="pres">
      <dgm:prSet presAssocID="{0BF5C27D-0466-41DF-980A-688BF79C4E1F}" presName="aSpace" presStyleCnt="0"/>
      <dgm:spPr/>
    </dgm:pt>
    <dgm:pt modelId="{C62BBA31-4E56-4879-81F2-8DA903A22D6A}" type="pres">
      <dgm:prSet presAssocID="{22BA035A-EFCC-49DC-BE45-567A00116B87}" presName="compNode" presStyleCnt="0"/>
      <dgm:spPr/>
    </dgm:pt>
    <dgm:pt modelId="{05AB2939-1221-4B47-A5A8-EBEB6AB35583}" type="pres">
      <dgm:prSet presAssocID="{22BA035A-EFCC-49DC-BE45-567A00116B87}" presName="noGeometry" presStyleCnt="0"/>
      <dgm:spPr/>
    </dgm:pt>
    <dgm:pt modelId="{67BA6F30-9D1E-4976-92F0-1AC6FCE0781E}" type="pres">
      <dgm:prSet presAssocID="{22BA035A-EFCC-49DC-BE45-567A00116B87}" presName="childTextVisible" presStyleLbl="bgAccFollowNode1" presStyleIdx="1" presStyleCnt="3" custScaleX="67005" custLinFactNeighborX="-18623" custLinFactNeighborY="2387">
        <dgm:presLayoutVars>
          <dgm:bulletEnabled val="1"/>
        </dgm:presLayoutVars>
      </dgm:prSet>
      <dgm:spPr/>
    </dgm:pt>
    <dgm:pt modelId="{6D3259B4-2375-42D8-A7C3-8191B9381C6D}" type="pres">
      <dgm:prSet presAssocID="{22BA035A-EFCC-49DC-BE45-567A00116B87}" presName="childTextHidden" presStyleLbl="bgAccFollowNode1" presStyleIdx="1" presStyleCnt="3"/>
      <dgm:spPr/>
    </dgm:pt>
    <dgm:pt modelId="{7ED5A489-0890-4FF1-99CD-57FEFBC6D3CB}" type="pres">
      <dgm:prSet presAssocID="{22BA035A-EFCC-49DC-BE45-567A00116B87}" presName="parentText" presStyleLbl="node1" presStyleIdx="1" presStyleCnt="3" custLinFactNeighborX="-38361" custLinFactNeighborY="837">
        <dgm:presLayoutVars>
          <dgm:chMax val="1"/>
          <dgm:bulletEnabled val="1"/>
        </dgm:presLayoutVars>
      </dgm:prSet>
      <dgm:spPr/>
    </dgm:pt>
    <dgm:pt modelId="{346FAB4F-1A8B-4407-AE59-A1AFBEA0A724}" type="pres">
      <dgm:prSet presAssocID="{22BA035A-EFCC-49DC-BE45-567A00116B87}" presName="aSpace" presStyleCnt="0"/>
      <dgm:spPr/>
    </dgm:pt>
    <dgm:pt modelId="{4AF891AC-1308-436C-B6CC-789285963A05}" type="pres">
      <dgm:prSet presAssocID="{64F636FD-1D80-46BD-AFFB-B4D0DE99B44B}" presName="compNode" presStyleCnt="0"/>
      <dgm:spPr/>
    </dgm:pt>
    <dgm:pt modelId="{99CA2EAF-009D-490C-85D6-224485367509}" type="pres">
      <dgm:prSet presAssocID="{64F636FD-1D80-46BD-AFFB-B4D0DE99B44B}" presName="noGeometry" presStyleCnt="0"/>
      <dgm:spPr/>
    </dgm:pt>
    <dgm:pt modelId="{D470872D-44FA-423A-9D01-9773CC2703DA}" type="pres">
      <dgm:prSet presAssocID="{64F636FD-1D80-46BD-AFFB-B4D0DE99B44B}" presName="childTextVisible" presStyleLbl="bgAccFollowNode1" presStyleIdx="2" presStyleCnt="3" custScaleY="120560" custLinFactNeighborX="-11524" custLinFactNeighborY="9379">
        <dgm:presLayoutVars>
          <dgm:bulletEnabled val="1"/>
        </dgm:presLayoutVars>
      </dgm:prSet>
      <dgm:spPr/>
    </dgm:pt>
    <dgm:pt modelId="{2F5860E4-2DFB-4F80-B424-9A06A0A3FE09}" type="pres">
      <dgm:prSet presAssocID="{64F636FD-1D80-46BD-AFFB-B4D0DE99B44B}" presName="childTextHidden" presStyleLbl="bgAccFollowNode1" presStyleIdx="2" presStyleCnt="3"/>
      <dgm:spPr/>
    </dgm:pt>
    <dgm:pt modelId="{B253BBE4-CADD-4BD2-BBC8-429E581B4827}" type="pres">
      <dgm:prSet presAssocID="{64F636FD-1D80-46BD-AFFB-B4D0DE99B44B}" presName="parentText" presStyleLbl="node1" presStyleIdx="2" presStyleCnt="3" custScaleX="190929" custScaleY="171892" custLinFactNeighborX="-92822" custLinFactNeighborY="5220">
        <dgm:presLayoutVars>
          <dgm:chMax val="1"/>
          <dgm:bulletEnabled val="1"/>
        </dgm:presLayoutVars>
      </dgm:prSet>
      <dgm:spPr/>
    </dgm:pt>
  </dgm:ptLst>
  <dgm:cxnLst>
    <dgm:cxn modelId="{C4336201-11B1-4677-AEF1-D056D85EF42B}" srcId="{64F636FD-1D80-46BD-AFFB-B4D0DE99B44B}" destId="{A492127D-BE31-4CB1-BE3C-A468EF50E039}" srcOrd="0" destOrd="0" parTransId="{B281D554-F8DD-4B01-8FDB-D4EEC7321EFA}" sibTransId="{B4E0F886-40D1-4787-AEF9-38A051BC4C6E}"/>
    <dgm:cxn modelId="{44C19005-B0D0-4C39-9F09-8C11300BCA3A}" type="presOf" srcId="{C13F0A45-504E-424B-AB16-B240245931ED}" destId="{2F5860E4-2DFB-4F80-B424-9A06A0A3FE09}" srcOrd="1" destOrd="2" presId="urn:microsoft.com/office/officeart/2005/8/layout/hProcess6"/>
    <dgm:cxn modelId="{61BFF509-BF9D-40ED-ABC8-C1B84E8273AE}" type="presOf" srcId="{A492127D-BE31-4CB1-BE3C-A468EF50E039}" destId="{D470872D-44FA-423A-9D01-9773CC2703DA}" srcOrd="0" destOrd="0" presId="urn:microsoft.com/office/officeart/2005/8/layout/hProcess6"/>
    <dgm:cxn modelId="{095EB22B-BBD4-4B27-B042-BE2A61B5C470}" type="presOf" srcId="{61172CDB-6B20-4972-9EE1-E5A7D9FD6DCD}" destId="{67BA6F30-9D1E-4976-92F0-1AC6FCE0781E}" srcOrd="0" destOrd="0" presId="urn:microsoft.com/office/officeart/2005/8/layout/hProcess6"/>
    <dgm:cxn modelId="{70D1DC2C-0627-42D0-ADCA-02CFD8A1926A}" type="presOf" srcId="{C13F0A45-504E-424B-AB16-B240245931ED}" destId="{D470872D-44FA-423A-9D01-9773CC2703DA}" srcOrd="0" destOrd="2" presId="urn:microsoft.com/office/officeart/2005/8/layout/hProcess6"/>
    <dgm:cxn modelId="{3486B63C-880F-4A90-A0CE-4E682146727B}" type="presOf" srcId="{70A10377-F54E-46EB-A4CA-90564BD10A79}" destId="{486A9139-9F16-4C15-81FD-52ACC66D488A}" srcOrd="0" destOrd="0" presId="urn:microsoft.com/office/officeart/2005/8/layout/hProcess6"/>
    <dgm:cxn modelId="{7DF3E843-4F9F-44EF-A93B-16F30772D3C9}" type="presOf" srcId="{0BF5C27D-0466-41DF-980A-688BF79C4E1F}" destId="{C88743B1-7410-464D-8D43-570F2C24D039}" srcOrd="0" destOrd="0" presId="urn:microsoft.com/office/officeart/2005/8/layout/hProcess6"/>
    <dgm:cxn modelId="{3D6BC844-D175-4EFB-9B99-1FAD5CD6E45F}" type="presOf" srcId="{A492127D-BE31-4CB1-BE3C-A468EF50E039}" destId="{2F5860E4-2DFB-4F80-B424-9A06A0A3FE09}" srcOrd="1" destOrd="0" presId="urn:microsoft.com/office/officeart/2005/8/layout/hProcess6"/>
    <dgm:cxn modelId="{C4405E4B-2BFD-42F0-A6EE-06881796797E}" type="presOf" srcId="{9C546A06-F98E-4716-AAEB-60D361438491}" destId="{D470872D-44FA-423A-9D01-9773CC2703DA}" srcOrd="0" destOrd="1" presId="urn:microsoft.com/office/officeart/2005/8/layout/hProcess6"/>
    <dgm:cxn modelId="{F83DE652-F39E-4322-98D0-A92FC2E6FE34}" type="presOf" srcId="{9C546A06-F98E-4716-AAEB-60D361438491}" destId="{2F5860E4-2DFB-4F80-B424-9A06A0A3FE09}" srcOrd="1" destOrd="1" presId="urn:microsoft.com/office/officeart/2005/8/layout/hProcess6"/>
    <dgm:cxn modelId="{AFE7EA74-8C47-4D77-9F65-150B9611A98B}" type="presOf" srcId="{70A10377-F54E-46EB-A4CA-90564BD10A79}" destId="{DD54F080-ADB7-4026-85E7-FE13EE7443C1}" srcOrd="1" destOrd="0" presId="urn:microsoft.com/office/officeart/2005/8/layout/hProcess6"/>
    <dgm:cxn modelId="{8DC2B57F-A9E7-41EF-B9F4-5F3B63C75588}" srcId="{698FAA1F-B738-43D9-9EC3-B8D2F2B77D63}" destId="{0BF5C27D-0466-41DF-980A-688BF79C4E1F}" srcOrd="0" destOrd="0" parTransId="{561B06F8-41CB-4A62-AF52-5382F2733325}" sibTransId="{76893967-C32E-4F6B-BDCE-573B6E8B429D}"/>
    <dgm:cxn modelId="{9E3E0183-DF3B-4278-A957-766A340FFE11}" srcId="{698FAA1F-B738-43D9-9EC3-B8D2F2B77D63}" destId="{64F636FD-1D80-46BD-AFFB-B4D0DE99B44B}" srcOrd="2" destOrd="0" parTransId="{943396EA-DACC-480A-890C-F303BDE8110E}" sibTransId="{E9BD7274-99C9-4F5D-9D2C-8615155850CB}"/>
    <dgm:cxn modelId="{2BC7F195-08EB-459B-9B02-DB6FA4AD3D6E}" type="presOf" srcId="{64F636FD-1D80-46BD-AFFB-B4D0DE99B44B}" destId="{B253BBE4-CADD-4BD2-BBC8-429E581B4827}" srcOrd="0" destOrd="0" presId="urn:microsoft.com/office/officeart/2005/8/layout/hProcess6"/>
    <dgm:cxn modelId="{831DD9A4-AB89-47F6-B11A-4D55E844E50B}" type="presOf" srcId="{22BA035A-EFCC-49DC-BE45-567A00116B87}" destId="{7ED5A489-0890-4FF1-99CD-57FEFBC6D3CB}" srcOrd="0" destOrd="0" presId="urn:microsoft.com/office/officeart/2005/8/layout/hProcess6"/>
    <dgm:cxn modelId="{12A28DA6-6DEB-479B-9D80-887BEAA49B17}" srcId="{64F636FD-1D80-46BD-AFFB-B4D0DE99B44B}" destId="{C13F0A45-504E-424B-AB16-B240245931ED}" srcOrd="2" destOrd="0" parTransId="{662F05D4-50A2-4FBE-AB51-EFD8532157C5}" sibTransId="{9D4D38E9-716C-4FAB-8CA1-40AC215010D5}"/>
    <dgm:cxn modelId="{D5BF92B2-FA84-40D0-BDA0-049AD5D0C3D2}" srcId="{0BF5C27D-0466-41DF-980A-688BF79C4E1F}" destId="{70A10377-F54E-46EB-A4CA-90564BD10A79}" srcOrd="0" destOrd="0" parTransId="{854C5509-6B8A-4119-8FEF-B7D59CF7171A}" sibTransId="{7E46E670-038A-489B-94AC-4830219B2D53}"/>
    <dgm:cxn modelId="{798641BF-D615-4ED3-B77D-A420808AB6BB}" type="presOf" srcId="{61172CDB-6B20-4972-9EE1-E5A7D9FD6DCD}" destId="{6D3259B4-2375-42D8-A7C3-8191B9381C6D}" srcOrd="1" destOrd="0" presId="urn:microsoft.com/office/officeart/2005/8/layout/hProcess6"/>
    <dgm:cxn modelId="{193FFCCD-4877-4BB8-9EB3-F8550B5DBF15}" srcId="{698FAA1F-B738-43D9-9EC3-B8D2F2B77D63}" destId="{22BA035A-EFCC-49DC-BE45-567A00116B87}" srcOrd="1" destOrd="0" parTransId="{42E9E6B6-C035-4E93-B5CD-9EC55EFEFE8D}" sibTransId="{8533BD52-348C-472B-941A-CACC6AC42440}"/>
    <dgm:cxn modelId="{E16E3FD6-1E98-4877-A863-AC379E5E03FC}" srcId="{22BA035A-EFCC-49DC-BE45-567A00116B87}" destId="{61172CDB-6B20-4972-9EE1-E5A7D9FD6DCD}" srcOrd="0" destOrd="0" parTransId="{A9F1BCD9-4DA0-46A8-92D3-5B66EE9B7997}" sibTransId="{636C3351-7E6E-4BDC-B627-773110D5E4C8}"/>
    <dgm:cxn modelId="{A4E4C6D8-B85C-4A8B-879B-EE348CC1A403}" type="presOf" srcId="{698FAA1F-B738-43D9-9EC3-B8D2F2B77D63}" destId="{CA19D4EB-FEC6-456B-AF42-CBF139482F71}" srcOrd="0" destOrd="0" presId="urn:microsoft.com/office/officeart/2005/8/layout/hProcess6"/>
    <dgm:cxn modelId="{030F36F1-8A57-42C1-9985-E6479E1D99BB}" srcId="{64F636FD-1D80-46BD-AFFB-B4D0DE99B44B}" destId="{9C546A06-F98E-4716-AAEB-60D361438491}" srcOrd="1" destOrd="0" parTransId="{799848D4-A055-4D0C-85DE-7F66D0D2AE8A}" sibTransId="{1CD92947-3B8E-4B7B-B795-5399B9B1963F}"/>
    <dgm:cxn modelId="{032709AF-7AB3-416F-B7D5-5F27D1165C32}" type="presParOf" srcId="{CA19D4EB-FEC6-456B-AF42-CBF139482F71}" destId="{B4F468F5-C772-4C54-A3AE-F343E860A6FE}" srcOrd="0" destOrd="0" presId="urn:microsoft.com/office/officeart/2005/8/layout/hProcess6"/>
    <dgm:cxn modelId="{5EA1BDB4-DE39-4170-B2E6-1140D3761AF7}" type="presParOf" srcId="{B4F468F5-C772-4C54-A3AE-F343E860A6FE}" destId="{30880690-8F3A-46AD-9D1C-FF816EB0B257}" srcOrd="0" destOrd="0" presId="urn:microsoft.com/office/officeart/2005/8/layout/hProcess6"/>
    <dgm:cxn modelId="{587F94C8-D4E9-4468-B2D0-5E2DA3988BDD}" type="presParOf" srcId="{B4F468F5-C772-4C54-A3AE-F343E860A6FE}" destId="{486A9139-9F16-4C15-81FD-52ACC66D488A}" srcOrd="1" destOrd="0" presId="urn:microsoft.com/office/officeart/2005/8/layout/hProcess6"/>
    <dgm:cxn modelId="{749AA8F5-A53B-48A9-85F2-68ACEE0515AB}" type="presParOf" srcId="{B4F468F5-C772-4C54-A3AE-F343E860A6FE}" destId="{DD54F080-ADB7-4026-85E7-FE13EE7443C1}" srcOrd="2" destOrd="0" presId="urn:microsoft.com/office/officeart/2005/8/layout/hProcess6"/>
    <dgm:cxn modelId="{E01B375F-2DE9-4326-90A2-A65EB240E0D7}" type="presParOf" srcId="{B4F468F5-C772-4C54-A3AE-F343E860A6FE}" destId="{C88743B1-7410-464D-8D43-570F2C24D039}" srcOrd="3" destOrd="0" presId="urn:microsoft.com/office/officeart/2005/8/layout/hProcess6"/>
    <dgm:cxn modelId="{B813F3C9-BC9C-46A3-82E0-D4E9B328A38A}" type="presParOf" srcId="{CA19D4EB-FEC6-456B-AF42-CBF139482F71}" destId="{A1B8626B-DC76-452A-B27D-5E10C9E7B5E5}" srcOrd="1" destOrd="0" presId="urn:microsoft.com/office/officeart/2005/8/layout/hProcess6"/>
    <dgm:cxn modelId="{2E527E73-08AC-4430-8021-C612A38E4597}" type="presParOf" srcId="{CA19D4EB-FEC6-456B-AF42-CBF139482F71}" destId="{C62BBA31-4E56-4879-81F2-8DA903A22D6A}" srcOrd="2" destOrd="0" presId="urn:microsoft.com/office/officeart/2005/8/layout/hProcess6"/>
    <dgm:cxn modelId="{71DD6C5C-2F75-415E-9A0B-C46122719B8E}" type="presParOf" srcId="{C62BBA31-4E56-4879-81F2-8DA903A22D6A}" destId="{05AB2939-1221-4B47-A5A8-EBEB6AB35583}" srcOrd="0" destOrd="0" presId="urn:microsoft.com/office/officeart/2005/8/layout/hProcess6"/>
    <dgm:cxn modelId="{8F0DB374-D1BB-4ED0-BBD8-F579C1DE43B9}" type="presParOf" srcId="{C62BBA31-4E56-4879-81F2-8DA903A22D6A}" destId="{67BA6F30-9D1E-4976-92F0-1AC6FCE0781E}" srcOrd="1" destOrd="0" presId="urn:microsoft.com/office/officeart/2005/8/layout/hProcess6"/>
    <dgm:cxn modelId="{E27BA3C0-19C5-4EBE-8DB0-AA2C62298A57}" type="presParOf" srcId="{C62BBA31-4E56-4879-81F2-8DA903A22D6A}" destId="{6D3259B4-2375-42D8-A7C3-8191B9381C6D}" srcOrd="2" destOrd="0" presId="urn:microsoft.com/office/officeart/2005/8/layout/hProcess6"/>
    <dgm:cxn modelId="{5655E56E-D64B-4262-A9B3-796843988C22}" type="presParOf" srcId="{C62BBA31-4E56-4879-81F2-8DA903A22D6A}" destId="{7ED5A489-0890-4FF1-99CD-57FEFBC6D3CB}" srcOrd="3" destOrd="0" presId="urn:microsoft.com/office/officeart/2005/8/layout/hProcess6"/>
    <dgm:cxn modelId="{9AADAF41-2E6E-44D8-B6C4-FF11921476F7}" type="presParOf" srcId="{CA19D4EB-FEC6-456B-AF42-CBF139482F71}" destId="{346FAB4F-1A8B-4407-AE59-A1AFBEA0A724}" srcOrd="3" destOrd="0" presId="urn:microsoft.com/office/officeart/2005/8/layout/hProcess6"/>
    <dgm:cxn modelId="{B44A15B3-1B89-4B7F-A302-9D5A6B7FEF31}" type="presParOf" srcId="{CA19D4EB-FEC6-456B-AF42-CBF139482F71}" destId="{4AF891AC-1308-436C-B6CC-789285963A05}" srcOrd="4" destOrd="0" presId="urn:microsoft.com/office/officeart/2005/8/layout/hProcess6"/>
    <dgm:cxn modelId="{6E7160E6-5319-4CB3-A2D1-0AF06E093FB3}" type="presParOf" srcId="{4AF891AC-1308-436C-B6CC-789285963A05}" destId="{99CA2EAF-009D-490C-85D6-224485367509}" srcOrd="0" destOrd="0" presId="urn:microsoft.com/office/officeart/2005/8/layout/hProcess6"/>
    <dgm:cxn modelId="{62F09FEC-E9AD-46DB-9802-46D9126BABF2}" type="presParOf" srcId="{4AF891AC-1308-436C-B6CC-789285963A05}" destId="{D470872D-44FA-423A-9D01-9773CC2703DA}" srcOrd="1" destOrd="0" presId="urn:microsoft.com/office/officeart/2005/8/layout/hProcess6"/>
    <dgm:cxn modelId="{40F893A1-E5A8-4EDB-A512-0035216C3615}" type="presParOf" srcId="{4AF891AC-1308-436C-B6CC-789285963A05}" destId="{2F5860E4-2DFB-4F80-B424-9A06A0A3FE09}" srcOrd="2" destOrd="0" presId="urn:microsoft.com/office/officeart/2005/8/layout/hProcess6"/>
    <dgm:cxn modelId="{47D28FF2-FC62-476E-8490-1946B6D1227F}" type="presParOf" srcId="{4AF891AC-1308-436C-B6CC-789285963A05}" destId="{B253BBE4-CADD-4BD2-BBC8-429E581B482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208B36-B367-40A0-9DA6-291AB367D0FA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1BC9CF16-3284-4B9D-AB3B-FD21012E1A76}">
      <dgm:prSet phldrT="[Text]"/>
      <dgm:spPr/>
      <dgm:t>
        <a:bodyPr/>
        <a:lstStyle/>
        <a:p>
          <a:r>
            <a:rPr lang="en-US" b="1" dirty="0"/>
            <a:t>Model</a:t>
          </a:r>
          <a:r>
            <a:rPr lang="en-US" dirty="0"/>
            <a:t> </a:t>
          </a:r>
          <a:r>
            <a:rPr lang="en-US" b="1" dirty="0"/>
            <a:t>Predicts</a:t>
          </a:r>
        </a:p>
      </dgm:t>
    </dgm:pt>
    <dgm:pt modelId="{520CDB36-6A08-4EB0-AA2F-0495492CD89A}" type="parTrans" cxnId="{B2EBCF9B-8FDC-43CD-9E8A-2DAEE5B37047}">
      <dgm:prSet/>
      <dgm:spPr/>
      <dgm:t>
        <a:bodyPr/>
        <a:lstStyle/>
        <a:p>
          <a:endParaRPr lang="en-US"/>
        </a:p>
      </dgm:t>
    </dgm:pt>
    <dgm:pt modelId="{E80DCE56-DD4D-4A6C-9BB0-80D1DF5070FF}" type="sibTrans" cxnId="{B2EBCF9B-8FDC-43CD-9E8A-2DAEE5B37047}">
      <dgm:prSet/>
      <dgm:spPr/>
      <dgm:t>
        <a:bodyPr/>
        <a:lstStyle/>
        <a:p>
          <a:endParaRPr lang="en-US"/>
        </a:p>
      </dgm:t>
    </dgm:pt>
    <dgm:pt modelId="{A66AAB78-0376-46E2-B72B-1F4D6AF1143D}">
      <dgm:prSet phldrT="[Text]"/>
      <dgm:spPr/>
      <dgm:t>
        <a:bodyPr/>
        <a:lstStyle/>
        <a:p>
          <a:r>
            <a:rPr lang="en-US" b="1" dirty="0"/>
            <a:t>Price</a:t>
          </a:r>
          <a:r>
            <a:rPr lang="en-US" dirty="0"/>
            <a:t> </a:t>
          </a:r>
          <a:r>
            <a:rPr lang="en-US" b="1" dirty="0"/>
            <a:t>of</a:t>
          </a:r>
          <a:r>
            <a:rPr lang="en-US" dirty="0"/>
            <a:t> </a:t>
          </a:r>
          <a:r>
            <a:rPr lang="en-US" b="1" dirty="0"/>
            <a:t>Flights</a:t>
          </a:r>
        </a:p>
      </dgm:t>
    </dgm:pt>
    <dgm:pt modelId="{66C64B60-D462-42FE-BA8B-96921ADE1056}" type="parTrans" cxnId="{7085E3EC-5BEA-4209-8EED-2332DF2CF15E}">
      <dgm:prSet/>
      <dgm:spPr/>
      <dgm:t>
        <a:bodyPr/>
        <a:lstStyle/>
        <a:p>
          <a:endParaRPr lang="en-US"/>
        </a:p>
      </dgm:t>
    </dgm:pt>
    <dgm:pt modelId="{4462D26E-9FD2-433F-8145-C32D5ED998B3}" type="sibTrans" cxnId="{7085E3EC-5BEA-4209-8EED-2332DF2CF15E}">
      <dgm:prSet/>
      <dgm:spPr/>
      <dgm:t>
        <a:bodyPr/>
        <a:lstStyle/>
        <a:p>
          <a:endParaRPr lang="en-US"/>
        </a:p>
      </dgm:t>
    </dgm:pt>
    <dgm:pt modelId="{2C11D64B-E444-477A-A63F-1C71E5557BAE}">
      <dgm:prSet phldrT="[Text]"/>
      <dgm:spPr/>
      <dgm:t>
        <a:bodyPr/>
        <a:lstStyle/>
        <a:p>
          <a:r>
            <a:rPr lang="en-US" b="1" dirty="0"/>
            <a:t>Forecast</a:t>
          </a:r>
          <a:r>
            <a:rPr lang="en-US" dirty="0"/>
            <a:t> </a:t>
          </a:r>
          <a:r>
            <a:rPr lang="en-US" b="1" dirty="0"/>
            <a:t>Price</a:t>
          </a:r>
          <a:r>
            <a:rPr lang="en-US" dirty="0"/>
            <a:t> </a:t>
          </a:r>
          <a:r>
            <a:rPr lang="en-US" b="1" dirty="0"/>
            <a:t>help</a:t>
          </a:r>
          <a:r>
            <a:rPr lang="en-US" dirty="0"/>
            <a:t> </a:t>
          </a:r>
          <a:r>
            <a:rPr lang="en-US" b="1" dirty="0"/>
            <a:t>Passengers</a:t>
          </a:r>
        </a:p>
      </dgm:t>
    </dgm:pt>
    <dgm:pt modelId="{4E4EDE38-63E7-49FE-AC33-5B3D2B18AE55}" type="parTrans" cxnId="{3929F475-B0A5-4916-B9BF-C82F5978A89A}">
      <dgm:prSet/>
      <dgm:spPr/>
      <dgm:t>
        <a:bodyPr/>
        <a:lstStyle/>
        <a:p>
          <a:endParaRPr lang="en-US"/>
        </a:p>
      </dgm:t>
    </dgm:pt>
    <dgm:pt modelId="{E0E46F9F-8B32-463C-96F8-A874D5AE357B}" type="sibTrans" cxnId="{3929F475-B0A5-4916-B9BF-C82F5978A89A}">
      <dgm:prSet/>
      <dgm:spPr/>
      <dgm:t>
        <a:bodyPr/>
        <a:lstStyle/>
        <a:p>
          <a:endParaRPr lang="en-US"/>
        </a:p>
      </dgm:t>
    </dgm:pt>
    <dgm:pt modelId="{C612682F-E3E9-423E-B46D-4B9780B14BDF}" type="pres">
      <dgm:prSet presAssocID="{97208B36-B367-40A0-9DA6-291AB367D0FA}" presName="Name0" presStyleCnt="0">
        <dgm:presLayoutVars>
          <dgm:dir/>
          <dgm:animLvl val="lvl"/>
          <dgm:resizeHandles val="exact"/>
        </dgm:presLayoutVars>
      </dgm:prSet>
      <dgm:spPr/>
    </dgm:pt>
    <dgm:pt modelId="{378FBD3E-1A4B-451B-8CE0-91042721FA2F}" type="pres">
      <dgm:prSet presAssocID="{1BC9CF16-3284-4B9D-AB3B-FD21012E1A7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B6A8D97-8794-4172-B92E-4C78BD86D993}" type="pres">
      <dgm:prSet presAssocID="{E80DCE56-DD4D-4A6C-9BB0-80D1DF5070FF}" presName="parTxOnlySpace" presStyleCnt="0"/>
      <dgm:spPr/>
    </dgm:pt>
    <dgm:pt modelId="{82E42D34-7573-45BC-A8C3-637BA9F04556}" type="pres">
      <dgm:prSet presAssocID="{A66AAB78-0376-46E2-B72B-1F4D6AF1143D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38D8FB4-2419-4A4B-8FA5-868636F9E33D}" type="pres">
      <dgm:prSet presAssocID="{4462D26E-9FD2-433F-8145-C32D5ED998B3}" presName="parTxOnlySpace" presStyleCnt="0"/>
      <dgm:spPr/>
    </dgm:pt>
    <dgm:pt modelId="{26147053-9BAE-4CD8-8D0A-BF505B9E4557}" type="pres">
      <dgm:prSet presAssocID="{2C11D64B-E444-477A-A63F-1C71E5557BAE}" presName="parTxOnly" presStyleLbl="node1" presStyleIdx="2" presStyleCnt="3" custLinFactNeighborX="-49794" custLinFactNeighborY="-2531">
        <dgm:presLayoutVars>
          <dgm:chMax val="0"/>
          <dgm:chPref val="0"/>
          <dgm:bulletEnabled val="1"/>
        </dgm:presLayoutVars>
      </dgm:prSet>
      <dgm:spPr/>
    </dgm:pt>
  </dgm:ptLst>
  <dgm:cxnLst>
    <dgm:cxn modelId="{3929F475-B0A5-4916-B9BF-C82F5978A89A}" srcId="{97208B36-B367-40A0-9DA6-291AB367D0FA}" destId="{2C11D64B-E444-477A-A63F-1C71E5557BAE}" srcOrd="2" destOrd="0" parTransId="{4E4EDE38-63E7-49FE-AC33-5B3D2B18AE55}" sibTransId="{E0E46F9F-8B32-463C-96F8-A874D5AE357B}"/>
    <dgm:cxn modelId="{B2EBCF9B-8FDC-43CD-9E8A-2DAEE5B37047}" srcId="{97208B36-B367-40A0-9DA6-291AB367D0FA}" destId="{1BC9CF16-3284-4B9D-AB3B-FD21012E1A76}" srcOrd="0" destOrd="0" parTransId="{520CDB36-6A08-4EB0-AA2F-0495492CD89A}" sibTransId="{E80DCE56-DD4D-4A6C-9BB0-80D1DF5070FF}"/>
    <dgm:cxn modelId="{A1EA279E-5EA9-4465-9125-C6D8E7E1875A}" type="presOf" srcId="{2C11D64B-E444-477A-A63F-1C71E5557BAE}" destId="{26147053-9BAE-4CD8-8D0A-BF505B9E4557}" srcOrd="0" destOrd="0" presId="urn:microsoft.com/office/officeart/2005/8/layout/chevron1"/>
    <dgm:cxn modelId="{A40B64D7-BA1D-4705-996F-EC8F32346CD6}" type="presOf" srcId="{1BC9CF16-3284-4B9D-AB3B-FD21012E1A76}" destId="{378FBD3E-1A4B-451B-8CE0-91042721FA2F}" srcOrd="0" destOrd="0" presId="urn:microsoft.com/office/officeart/2005/8/layout/chevron1"/>
    <dgm:cxn modelId="{76DB03DC-F068-4EF7-A5A6-54E55307BDB2}" type="presOf" srcId="{97208B36-B367-40A0-9DA6-291AB367D0FA}" destId="{C612682F-E3E9-423E-B46D-4B9780B14BDF}" srcOrd="0" destOrd="0" presId="urn:microsoft.com/office/officeart/2005/8/layout/chevron1"/>
    <dgm:cxn modelId="{7085E3EC-5BEA-4209-8EED-2332DF2CF15E}" srcId="{97208B36-B367-40A0-9DA6-291AB367D0FA}" destId="{A66AAB78-0376-46E2-B72B-1F4D6AF1143D}" srcOrd="1" destOrd="0" parTransId="{66C64B60-D462-42FE-BA8B-96921ADE1056}" sibTransId="{4462D26E-9FD2-433F-8145-C32D5ED998B3}"/>
    <dgm:cxn modelId="{C0CC0FF1-D119-466E-BA0D-623A77857680}" type="presOf" srcId="{A66AAB78-0376-46E2-B72B-1F4D6AF1143D}" destId="{82E42D34-7573-45BC-A8C3-637BA9F04556}" srcOrd="0" destOrd="0" presId="urn:microsoft.com/office/officeart/2005/8/layout/chevron1"/>
    <dgm:cxn modelId="{7AEB07AD-D73D-48A0-9651-969DA02F138D}" type="presParOf" srcId="{C612682F-E3E9-423E-B46D-4B9780B14BDF}" destId="{378FBD3E-1A4B-451B-8CE0-91042721FA2F}" srcOrd="0" destOrd="0" presId="urn:microsoft.com/office/officeart/2005/8/layout/chevron1"/>
    <dgm:cxn modelId="{9F2E035C-5BB2-4360-9FB5-A853363CACE5}" type="presParOf" srcId="{C612682F-E3E9-423E-B46D-4B9780B14BDF}" destId="{AB6A8D97-8794-4172-B92E-4C78BD86D993}" srcOrd="1" destOrd="0" presId="urn:microsoft.com/office/officeart/2005/8/layout/chevron1"/>
    <dgm:cxn modelId="{0ACAD261-A3A4-42F4-89EB-680C30B191C2}" type="presParOf" srcId="{C612682F-E3E9-423E-B46D-4B9780B14BDF}" destId="{82E42D34-7573-45BC-A8C3-637BA9F04556}" srcOrd="2" destOrd="0" presId="urn:microsoft.com/office/officeart/2005/8/layout/chevron1"/>
    <dgm:cxn modelId="{AC5C438A-CBCE-49AA-9404-356E94BA6001}" type="presParOf" srcId="{C612682F-E3E9-423E-B46D-4B9780B14BDF}" destId="{138D8FB4-2419-4A4B-8FA5-868636F9E33D}" srcOrd="3" destOrd="0" presId="urn:microsoft.com/office/officeart/2005/8/layout/chevron1"/>
    <dgm:cxn modelId="{FDB5BC12-B030-41D7-A2B2-115A822194B8}" type="presParOf" srcId="{C612682F-E3E9-423E-B46D-4B9780B14BDF}" destId="{26147053-9BAE-4CD8-8D0A-BF505B9E455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61437F-0507-456F-871F-8BE8C8D5C8CF}">
      <dsp:nvSpPr>
        <dsp:cNvPr id="0" name=""/>
        <dsp:cNvSpPr/>
      </dsp:nvSpPr>
      <dsp:spPr>
        <a:xfrm>
          <a:off x="3272114" y="645261"/>
          <a:ext cx="2307692" cy="484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1281"/>
              </a:lnTo>
              <a:lnTo>
                <a:pt x="2307692" y="371281"/>
              </a:lnTo>
              <a:lnTo>
                <a:pt x="2307692" y="484185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C72B1D-F713-4761-8742-72D136EBD641}">
      <dsp:nvSpPr>
        <dsp:cNvPr id="0" name=""/>
        <dsp:cNvSpPr/>
      </dsp:nvSpPr>
      <dsp:spPr>
        <a:xfrm>
          <a:off x="3272114" y="645261"/>
          <a:ext cx="567269" cy="483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738"/>
              </a:lnTo>
              <a:lnTo>
                <a:pt x="567269" y="370738"/>
              </a:lnTo>
              <a:lnTo>
                <a:pt x="567269" y="483642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C4F60A-CCBE-4570-965B-D8986B104D97}">
      <dsp:nvSpPr>
        <dsp:cNvPr id="0" name=""/>
        <dsp:cNvSpPr/>
      </dsp:nvSpPr>
      <dsp:spPr>
        <a:xfrm>
          <a:off x="2349798" y="645261"/>
          <a:ext cx="922316" cy="483642"/>
        </a:xfrm>
        <a:custGeom>
          <a:avLst/>
          <a:gdLst/>
          <a:ahLst/>
          <a:cxnLst/>
          <a:rect l="0" t="0" r="0" b="0"/>
          <a:pathLst>
            <a:path>
              <a:moveTo>
                <a:pt x="922316" y="0"/>
              </a:moveTo>
              <a:lnTo>
                <a:pt x="922316" y="370738"/>
              </a:lnTo>
              <a:lnTo>
                <a:pt x="0" y="370738"/>
              </a:lnTo>
              <a:lnTo>
                <a:pt x="0" y="483642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A968CA-165A-404D-986F-B16EF71E834B}">
      <dsp:nvSpPr>
        <dsp:cNvPr id="0" name=""/>
        <dsp:cNvSpPr/>
      </dsp:nvSpPr>
      <dsp:spPr>
        <a:xfrm>
          <a:off x="860213" y="645261"/>
          <a:ext cx="2411901" cy="483642"/>
        </a:xfrm>
        <a:custGeom>
          <a:avLst/>
          <a:gdLst/>
          <a:ahLst/>
          <a:cxnLst/>
          <a:rect l="0" t="0" r="0" b="0"/>
          <a:pathLst>
            <a:path>
              <a:moveTo>
                <a:pt x="2411901" y="0"/>
              </a:moveTo>
              <a:lnTo>
                <a:pt x="2411901" y="370738"/>
              </a:lnTo>
              <a:lnTo>
                <a:pt x="0" y="370738"/>
              </a:lnTo>
              <a:lnTo>
                <a:pt x="0" y="483642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BBCF7D-C0A3-4C0F-8855-A7DF06789657}">
      <dsp:nvSpPr>
        <dsp:cNvPr id="0" name=""/>
        <dsp:cNvSpPr/>
      </dsp:nvSpPr>
      <dsp:spPr>
        <a:xfrm>
          <a:off x="2662739" y="-128646"/>
          <a:ext cx="1218751" cy="7739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61FCA4-B9B2-41DE-85DB-7A369D6C156D}">
      <dsp:nvSpPr>
        <dsp:cNvPr id="0" name=""/>
        <dsp:cNvSpPr/>
      </dsp:nvSpPr>
      <dsp:spPr>
        <a:xfrm>
          <a:off x="2798155" y="0"/>
          <a:ext cx="1218751" cy="773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$32.9B</a:t>
          </a:r>
        </a:p>
      </dsp:txBody>
      <dsp:txXfrm>
        <a:off x="2820822" y="22667"/>
        <a:ext cx="1173417" cy="728573"/>
      </dsp:txXfrm>
    </dsp:sp>
    <dsp:sp modelId="{3C9BF4A1-2504-4BF0-AC51-40B3611BEEF7}">
      <dsp:nvSpPr>
        <dsp:cNvPr id="0" name=""/>
        <dsp:cNvSpPr/>
      </dsp:nvSpPr>
      <dsp:spPr>
        <a:xfrm>
          <a:off x="250837" y="1128903"/>
          <a:ext cx="1218751" cy="7739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24CC9F-AD07-4B94-8025-1F89E472B0BC}">
      <dsp:nvSpPr>
        <dsp:cNvPr id="0" name=""/>
        <dsp:cNvSpPr/>
      </dsp:nvSpPr>
      <dsp:spPr>
        <a:xfrm>
          <a:off x="386254" y="1257549"/>
          <a:ext cx="1218751" cy="773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$8.3B</a:t>
          </a:r>
        </a:p>
      </dsp:txBody>
      <dsp:txXfrm>
        <a:off x="408921" y="1280216"/>
        <a:ext cx="1173417" cy="728573"/>
      </dsp:txXfrm>
    </dsp:sp>
    <dsp:sp modelId="{8602D167-7BE4-4BAD-81F3-2937416C9EFC}">
      <dsp:nvSpPr>
        <dsp:cNvPr id="0" name=""/>
        <dsp:cNvSpPr/>
      </dsp:nvSpPr>
      <dsp:spPr>
        <a:xfrm>
          <a:off x="1740423" y="1128903"/>
          <a:ext cx="1218751" cy="7739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6518D-92FE-4B61-8018-B157EBF8254E}">
      <dsp:nvSpPr>
        <dsp:cNvPr id="0" name=""/>
        <dsp:cNvSpPr/>
      </dsp:nvSpPr>
      <dsp:spPr>
        <a:xfrm>
          <a:off x="1875839" y="1257549"/>
          <a:ext cx="1218751" cy="773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$16.7B</a:t>
          </a:r>
        </a:p>
      </dsp:txBody>
      <dsp:txXfrm>
        <a:off x="1898506" y="1280216"/>
        <a:ext cx="1173417" cy="728573"/>
      </dsp:txXfrm>
    </dsp:sp>
    <dsp:sp modelId="{EE64AD1A-8F30-4B81-B8AC-A4C49DF52438}">
      <dsp:nvSpPr>
        <dsp:cNvPr id="0" name=""/>
        <dsp:cNvSpPr/>
      </dsp:nvSpPr>
      <dsp:spPr>
        <a:xfrm>
          <a:off x="3230008" y="1128903"/>
          <a:ext cx="1218751" cy="7739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56F68E-F328-4103-B0AA-281A50EC5152}">
      <dsp:nvSpPr>
        <dsp:cNvPr id="0" name=""/>
        <dsp:cNvSpPr/>
      </dsp:nvSpPr>
      <dsp:spPr>
        <a:xfrm>
          <a:off x="3365425" y="1257549"/>
          <a:ext cx="1218751" cy="773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$3.9B</a:t>
          </a:r>
        </a:p>
      </dsp:txBody>
      <dsp:txXfrm>
        <a:off x="3388092" y="1280216"/>
        <a:ext cx="1173417" cy="728573"/>
      </dsp:txXfrm>
    </dsp:sp>
    <dsp:sp modelId="{D343010C-DA5B-48E6-B7A1-DC5326204E18}">
      <dsp:nvSpPr>
        <dsp:cNvPr id="0" name=""/>
        <dsp:cNvSpPr/>
      </dsp:nvSpPr>
      <dsp:spPr>
        <a:xfrm>
          <a:off x="4970431" y="1129446"/>
          <a:ext cx="1218751" cy="7739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E6CD0C-9487-409D-A00D-3FEB1AB2942F}">
      <dsp:nvSpPr>
        <dsp:cNvPr id="0" name=""/>
        <dsp:cNvSpPr/>
      </dsp:nvSpPr>
      <dsp:spPr>
        <a:xfrm>
          <a:off x="5105848" y="1258092"/>
          <a:ext cx="1218751" cy="773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$4B</a:t>
          </a:r>
        </a:p>
      </dsp:txBody>
      <dsp:txXfrm>
        <a:off x="5128515" y="1280759"/>
        <a:ext cx="1173417" cy="7285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A9139-9F16-4C15-81FD-52ACC66D488A}">
      <dsp:nvSpPr>
        <dsp:cNvPr id="0" name=""/>
        <dsp:cNvSpPr/>
      </dsp:nvSpPr>
      <dsp:spPr>
        <a:xfrm>
          <a:off x="461374" y="1233728"/>
          <a:ext cx="1844605" cy="1612417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Predict</a:t>
          </a:r>
        </a:p>
      </dsp:txBody>
      <dsp:txXfrm>
        <a:off x="922525" y="1475591"/>
        <a:ext cx="899245" cy="1128691"/>
      </dsp:txXfrm>
    </dsp:sp>
    <dsp:sp modelId="{C88743B1-7410-464D-8D43-570F2C24D039}">
      <dsp:nvSpPr>
        <dsp:cNvPr id="0" name=""/>
        <dsp:cNvSpPr/>
      </dsp:nvSpPr>
      <dsp:spPr>
        <a:xfrm>
          <a:off x="222" y="1578786"/>
          <a:ext cx="922302" cy="9223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Model</a:t>
          </a:r>
        </a:p>
      </dsp:txBody>
      <dsp:txXfrm>
        <a:off x="135290" y="1713854"/>
        <a:ext cx="652166" cy="652166"/>
      </dsp:txXfrm>
    </dsp:sp>
    <dsp:sp modelId="{67BA6F30-9D1E-4976-92F0-1AC6FCE0781E}">
      <dsp:nvSpPr>
        <dsp:cNvPr id="0" name=""/>
        <dsp:cNvSpPr/>
      </dsp:nvSpPr>
      <dsp:spPr>
        <a:xfrm>
          <a:off x="2843211" y="1272217"/>
          <a:ext cx="1235977" cy="1612417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tint val="40000"/>
            <a:alpha val="90000"/>
            <a:hueOff val="5708453"/>
            <a:satOff val="-29851"/>
            <a:lumOff val="-1799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5708453"/>
              <a:satOff val="-29851"/>
              <a:lumOff val="-17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Help</a:t>
          </a:r>
        </a:p>
      </dsp:txBody>
      <dsp:txXfrm>
        <a:off x="3152206" y="1514080"/>
        <a:ext cx="602539" cy="1128691"/>
      </dsp:txXfrm>
    </dsp:sp>
    <dsp:sp modelId="{7ED5A489-0890-4FF1-99CD-57FEFBC6D3CB}">
      <dsp:nvSpPr>
        <dsp:cNvPr id="0" name=""/>
        <dsp:cNvSpPr/>
      </dsp:nvSpPr>
      <dsp:spPr>
        <a:xfrm>
          <a:off x="2067462" y="1586505"/>
          <a:ext cx="922302" cy="922302"/>
        </a:xfrm>
        <a:prstGeom prst="ellipse">
          <a:avLst/>
        </a:prstGeom>
        <a:solidFill>
          <a:schemeClr val="accent2">
            <a:hueOff val="5259187"/>
            <a:satOff val="-30948"/>
            <a:lumOff val="11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Flight</a:t>
          </a:r>
          <a:r>
            <a:rPr lang="en-US" sz="1500" kern="1200" dirty="0"/>
            <a:t> </a:t>
          </a:r>
          <a:r>
            <a:rPr lang="en-US" sz="1500" b="1" kern="1200" dirty="0"/>
            <a:t>Delay</a:t>
          </a:r>
        </a:p>
      </dsp:txBody>
      <dsp:txXfrm>
        <a:off x="2202530" y="1721573"/>
        <a:ext cx="652166" cy="652166"/>
      </dsp:txXfrm>
    </dsp:sp>
    <dsp:sp modelId="{D470872D-44FA-423A-9D01-9773CC2703DA}">
      <dsp:nvSpPr>
        <dsp:cNvPr id="0" name=""/>
        <dsp:cNvSpPr/>
      </dsp:nvSpPr>
      <dsp:spPr>
        <a:xfrm>
          <a:off x="5510211" y="1219200"/>
          <a:ext cx="1844605" cy="1943930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tint val="40000"/>
            <a:alpha val="90000"/>
            <a:hueOff val="11416906"/>
            <a:satOff val="-59703"/>
            <a:lumOff val="-3598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1416906"/>
              <a:satOff val="-59703"/>
              <a:lumOff val="-35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/>
            <a:t>Optimize</a:t>
          </a:r>
          <a:r>
            <a:rPr lang="en-US" sz="1100" kern="1200" dirty="0"/>
            <a:t> </a:t>
          </a:r>
          <a:r>
            <a:rPr lang="en-US" sz="1100" b="1" kern="1200" dirty="0"/>
            <a:t>operation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/>
            <a:t>Reduce</a:t>
          </a:r>
          <a:r>
            <a:rPr lang="en-US" sz="1100" kern="1200" dirty="0"/>
            <a:t> </a:t>
          </a:r>
          <a:r>
            <a:rPr lang="en-US" sz="1100" b="1" kern="1200" dirty="0"/>
            <a:t>further</a:t>
          </a:r>
          <a:r>
            <a:rPr lang="en-US" sz="1100" kern="1200" dirty="0"/>
            <a:t> </a:t>
          </a:r>
          <a:r>
            <a:rPr lang="en-US" sz="1100" b="1" kern="1200" dirty="0"/>
            <a:t>loss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/>
            <a:t>Increase</a:t>
          </a:r>
          <a:r>
            <a:rPr lang="en-US" sz="1100" kern="1200" dirty="0"/>
            <a:t> </a:t>
          </a:r>
          <a:r>
            <a:rPr lang="en-US" sz="1100" b="1" kern="1200" dirty="0"/>
            <a:t>Reputation</a:t>
          </a:r>
        </a:p>
      </dsp:txBody>
      <dsp:txXfrm>
        <a:off x="5971362" y="1510790"/>
        <a:ext cx="899245" cy="1360751"/>
      </dsp:txXfrm>
    </dsp:sp>
    <dsp:sp modelId="{B253BBE4-CADD-4BD2-BBC8-429E581B4827}">
      <dsp:nvSpPr>
        <dsp:cNvPr id="0" name=""/>
        <dsp:cNvSpPr/>
      </dsp:nvSpPr>
      <dsp:spPr>
        <a:xfrm>
          <a:off x="3986212" y="1295399"/>
          <a:ext cx="1760943" cy="1585364"/>
        </a:xfrm>
        <a:prstGeom prst="ellipse">
          <a:avLst/>
        </a:prstGeom>
        <a:solidFill>
          <a:schemeClr val="accent2">
            <a:hueOff val="10518374"/>
            <a:satOff val="-61895"/>
            <a:lumOff val="235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Airline</a:t>
          </a:r>
          <a:r>
            <a:rPr lang="en-US" sz="1500" kern="1200" dirty="0"/>
            <a:t> </a:t>
          </a:r>
          <a:r>
            <a:rPr lang="en-US" sz="1500" b="1" kern="1200" dirty="0"/>
            <a:t>Companies</a:t>
          </a:r>
          <a:r>
            <a:rPr lang="en-US" sz="1500" kern="1200" dirty="0"/>
            <a:t> &amp; </a:t>
          </a:r>
          <a:r>
            <a:rPr lang="en-US" sz="1500" b="1" kern="1200" dirty="0"/>
            <a:t>Customers</a:t>
          </a:r>
        </a:p>
      </dsp:txBody>
      <dsp:txXfrm>
        <a:off x="4244096" y="1527570"/>
        <a:ext cx="1245175" cy="11210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FBD3E-1A4B-451B-8CE0-91042721FA2F}">
      <dsp:nvSpPr>
        <dsp:cNvPr id="0" name=""/>
        <dsp:cNvSpPr/>
      </dsp:nvSpPr>
      <dsp:spPr>
        <a:xfrm>
          <a:off x="1785" y="1596826"/>
          <a:ext cx="2175867" cy="87034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Model</a:t>
          </a:r>
          <a:r>
            <a:rPr lang="en-US" sz="1700" kern="1200" dirty="0"/>
            <a:t> </a:t>
          </a:r>
          <a:r>
            <a:rPr lang="en-US" sz="1700" b="1" kern="1200" dirty="0"/>
            <a:t>Predicts</a:t>
          </a:r>
        </a:p>
      </dsp:txBody>
      <dsp:txXfrm>
        <a:off x="436958" y="1596826"/>
        <a:ext cx="1305521" cy="870346"/>
      </dsp:txXfrm>
    </dsp:sp>
    <dsp:sp modelId="{82E42D34-7573-45BC-A8C3-637BA9F04556}">
      <dsp:nvSpPr>
        <dsp:cNvPr id="0" name=""/>
        <dsp:cNvSpPr/>
      </dsp:nvSpPr>
      <dsp:spPr>
        <a:xfrm>
          <a:off x="1960066" y="1596826"/>
          <a:ext cx="2175867" cy="87034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Price</a:t>
          </a:r>
          <a:r>
            <a:rPr lang="en-US" sz="1700" kern="1200" dirty="0"/>
            <a:t> </a:t>
          </a:r>
          <a:r>
            <a:rPr lang="en-US" sz="1700" b="1" kern="1200" dirty="0"/>
            <a:t>of</a:t>
          </a:r>
          <a:r>
            <a:rPr lang="en-US" sz="1700" kern="1200" dirty="0"/>
            <a:t> </a:t>
          </a:r>
          <a:r>
            <a:rPr lang="en-US" sz="1700" b="1" kern="1200" dirty="0"/>
            <a:t>Flights</a:t>
          </a:r>
        </a:p>
      </dsp:txBody>
      <dsp:txXfrm>
        <a:off x="2395239" y="1596826"/>
        <a:ext cx="1305521" cy="870346"/>
      </dsp:txXfrm>
    </dsp:sp>
    <dsp:sp modelId="{26147053-9BAE-4CD8-8D0A-BF505B9E4557}">
      <dsp:nvSpPr>
        <dsp:cNvPr id="0" name=""/>
        <dsp:cNvSpPr/>
      </dsp:nvSpPr>
      <dsp:spPr>
        <a:xfrm>
          <a:off x="3810001" y="1574798"/>
          <a:ext cx="2175867" cy="87034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Forecast</a:t>
          </a:r>
          <a:r>
            <a:rPr lang="en-US" sz="1700" kern="1200" dirty="0"/>
            <a:t> </a:t>
          </a:r>
          <a:r>
            <a:rPr lang="en-US" sz="1700" b="1" kern="1200" dirty="0"/>
            <a:t>Price</a:t>
          </a:r>
          <a:r>
            <a:rPr lang="en-US" sz="1700" kern="1200" dirty="0"/>
            <a:t> </a:t>
          </a:r>
          <a:r>
            <a:rPr lang="en-US" sz="1700" b="1" kern="1200" dirty="0"/>
            <a:t>help</a:t>
          </a:r>
          <a:r>
            <a:rPr lang="en-US" sz="1700" kern="1200" dirty="0"/>
            <a:t> </a:t>
          </a:r>
          <a:r>
            <a:rPr lang="en-US" sz="1700" b="1" kern="1200" dirty="0"/>
            <a:t>Passengers</a:t>
          </a:r>
        </a:p>
      </dsp:txBody>
      <dsp:txXfrm>
        <a:off x="4245174" y="1574798"/>
        <a:ext cx="1305521" cy="8703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D7EF213-1D41-4A07-9FDD-DFD26DC6E89D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941EA80-9738-4A00-978D-70AC0C5BB556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F213-1D41-4A07-9FDD-DFD26DC6E89D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A80-9738-4A00-978D-70AC0C5BB5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F213-1D41-4A07-9FDD-DFD26DC6E89D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A80-9738-4A00-978D-70AC0C5BB5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F213-1D41-4A07-9FDD-DFD26DC6E89D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A80-9738-4A00-978D-70AC0C5BB5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F213-1D41-4A07-9FDD-DFD26DC6E89D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A80-9738-4A00-978D-70AC0C5BB5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F213-1D41-4A07-9FDD-DFD26DC6E89D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A80-9738-4A00-978D-70AC0C5BB55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F213-1D41-4A07-9FDD-DFD26DC6E89D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A80-9738-4A00-978D-70AC0C5BB5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F213-1D41-4A07-9FDD-DFD26DC6E89D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A80-9738-4A00-978D-70AC0C5BB5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F213-1D41-4A07-9FDD-DFD26DC6E89D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A80-9738-4A00-978D-70AC0C5BB5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F213-1D41-4A07-9FDD-DFD26DC6E89D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A80-9738-4A00-978D-70AC0C5BB556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F213-1D41-4A07-9FDD-DFD26DC6E89D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A80-9738-4A00-978D-70AC0C5BB5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D7EF213-1D41-4A07-9FDD-DFD26DC6E89D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941EA80-9738-4A00-978D-70AC0C5BB55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0" y="1752600"/>
            <a:ext cx="3313355" cy="1702160"/>
          </a:xfrm>
        </p:spPr>
        <p:txBody>
          <a:bodyPr/>
          <a:lstStyle/>
          <a:p>
            <a:r>
              <a:rPr lang="en-US" b="1" dirty="0"/>
              <a:t>FLIGHT ANALYST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3810000"/>
            <a:ext cx="3309803" cy="1871709"/>
          </a:xfrm>
        </p:spPr>
        <p:txBody>
          <a:bodyPr/>
          <a:lstStyle/>
          <a:p>
            <a:r>
              <a:rPr lang="en-US" dirty="0"/>
              <a:t>Predict Delays/Cancellations</a:t>
            </a:r>
          </a:p>
          <a:p>
            <a:r>
              <a:rPr lang="en-US" dirty="0"/>
              <a:t>Predict Flight Prices</a:t>
            </a:r>
          </a:p>
        </p:txBody>
      </p:sp>
    </p:spTree>
    <p:extLst>
      <p:ext uri="{BB962C8B-B14F-4D97-AF65-F5344CB8AC3E}">
        <p14:creationId xmlns:p14="http://schemas.microsoft.com/office/powerpoint/2010/main" val="2199713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33400"/>
            <a:ext cx="7024744" cy="1143000"/>
          </a:xfrm>
        </p:spPr>
        <p:txBody>
          <a:bodyPr/>
          <a:lstStyle/>
          <a:p>
            <a:r>
              <a:rPr lang="en-US" dirty="0"/>
              <a:t>Comparison Of Models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0970256"/>
              </p:ext>
            </p:extLst>
          </p:nvPr>
        </p:nvGraphicFramePr>
        <p:xfrm>
          <a:off x="1219200" y="1828800"/>
          <a:ext cx="6934200" cy="2667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7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77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7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15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Bayesian Linear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Linear regression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Boosted Decision Tree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Decision Forest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4.99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4.99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4.96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RMSE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9.84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9.84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9.91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12.39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Relative Absolute Error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0.26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Relative Squared error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0.07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148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Coefficient</a:t>
                      </a:r>
                      <a:r>
                        <a:rPr lang="en-US" sz="1400" baseline="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of Determination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0.92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0.87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295400" y="4800600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Boosted Decision Tree Is the best Model from above statistics</a:t>
            </a:r>
          </a:p>
        </p:txBody>
      </p:sp>
    </p:spTree>
    <p:extLst>
      <p:ext uri="{BB962C8B-B14F-4D97-AF65-F5344CB8AC3E}">
        <p14:creationId xmlns:p14="http://schemas.microsoft.com/office/powerpoint/2010/main" val="2244864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38200"/>
            <a:ext cx="7024744" cy="1713464"/>
          </a:xfrm>
        </p:spPr>
        <p:txBody>
          <a:bodyPr>
            <a:normAutofit fontScale="90000"/>
          </a:bodyPr>
          <a:lstStyle/>
          <a:p>
            <a:r>
              <a:rPr lang="en-US" dirty="0"/>
              <a:t>Flight Cancellation Classification Model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Passengers might have a good use of they cannot take a risk of flight getting cancelled and this can help them to reschedule a different flight or take necessary actions well in advance if they get to know that the flight might get cancelled</a:t>
            </a:r>
          </a:p>
          <a:p>
            <a:pPr lvl="0"/>
            <a:r>
              <a:rPr lang="en-US" dirty="0"/>
              <a:t>Following Models were applied:</a:t>
            </a:r>
            <a:endParaRPr lang="en-US" sz="1800" dirty="0"/>
          </a:p>
          <a:p>
            <a:pPr lvl="1"/>
            <a:r>
              <a:rPr lang="en-US" sz="2400" dirty="0"/>
              <a:t>Two class Decision Forest</a:t>
            </a:r>
            <a:endParaRPr lang="en-US" sz="1800" dirty="0"/>
          </a:p>
          <a:p>
            <a:pPr lvl="1"/>
            <a:r>
              <a:rPr lang="en-US" sz="2400" dirty="0"/>
              <a:t>Two class Decision Jungle</a:t>
            </a:r>
            <a:endParaRPr lang="en-US" sz="1800" dirty="0"/>
          </a:p>
          <a:p>
            <a:pPr lvl="1"/>
            <a:r>
              <a:rPr lang="en-US" sz="2400" dirty="0"/>
              <a:t>Two class Boosted Decision</a:t>
            </a:r>
            <a:endParaRPr lang="en-US" sz="1800" dirty="0"/>
          </a:p>
          <a:p>
            <a:pPr lvl="1"/>
            <a:r>
              <a:rPr lang="en-US" sz="2400" dirty="0"/>
              <a:t>Two class Logistic Regression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71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33400"/>
            <a:ext cx="7024744" cy="1143000"/>
          </a:xfrm>
        </p:spPr>
        <p:txBody>
          <a:bodyPr/>
          <a:lstStyle/>
          <a:p>
            <a:r>
              <a:rPr lang="en-US" dirty="0"/>
              <a:t>Comparison Of Models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5400" y="4800600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i="1" dirty="0">
                <a:solidFill>
                  <a:srgbClr val="FF0000"/>
                </a:solidFill>
              </a:rPr>
              <a:t>Decision Forest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Is the best Model from above statistics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9429092"/>
              </p:ext>
            </p:extLst>
          </p:nvPr>
        </p:nvGraphicFramePr>
        <p:xfrm>
          <a:off x="1295400" y="1905000"/>
          <a:ext cx="5943601" cy="23621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9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4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0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5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49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Decision Forest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Decision Jungle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Boosted Decision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Logistic Regression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Accuracy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0.979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0.978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0.978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Precision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0.979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0.978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0.982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0.978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Recall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1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0.998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AUC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0.991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0.789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0.862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0.784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995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024744" cy="1143000"/>
          </a:xfrm>
        </p:spPr>
        <p:txBody>
          <a:bodyPr/>
          <a:lstStyle/>
          <a:p>
            <a:r>
              <a:rPr lang="en-US" dirty="0"/>
              <a:t>Data Visualization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600200"/>
            <a:ext cx="7086600" cy="385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54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7024744" cy="1143000"/>
          </a:xfrm>
        </p:spPr>
        <p:txBody>
          <a:bodyPr/>
          <a:lstStyle/>
          <a:p>
            <a:r>
              <a:rPr lang="en-US" dirty="0"/>
              <a:t>Data Visualization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1" y="1752600"/>
            <a:ext cx="7239000" cy="407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46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0"/>
            <a:ext cx="7024744" cy="1143000"/>
          </a:xfrm>
        </p:spPr>
        <p:txBody>
          <a:bodyPr/>
          <a:lstStyle/>
          <a:p>
            <a:r>
              <a:rPr lang="en-US" dirty="0"/>
              <a:t>Data Visualization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905000"/>
            <a:ext cx="7772400" cy="392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99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85800"/>
            <a:ext cx="7024744" cy="1143000"/>
          </a:xfrm>
        </p:spPr>
        <p:txBody>
          <a:bodyPr/>
          <a:lstStyle/>
          <a:p>
            <a:r>
              <a:rPr lang="en-US" dirty="0"/>
              <a:t>Data Visualization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8800"/>
            <a:ext cx="7543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9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024744" cy="1143000"/>
          </a:xfrm>
        </p:spPr>
        <p:txBody>
          <a:bodyPr/>
          <a:lstStyle/>
          <a:p>
            <a:r>
              <a:rPr lang="en-US" dirty="0"/>
              <a:t>Data Visualization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600200"/>
            <a:ext cx="7239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44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Twitter Sentiment Analysis for US Flights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66800" y="2362200"/>
            <a:ext cx="7162800" cy="372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738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Twitter Sentiment Analysis for US Flights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324100"/>
            <a:ext cx="6858001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50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024744" cy="1143000"/>
          </a:xfrm>
        </p:spPr>
        <p:txBody>
          <a:bodyPr/>
          <a:lstStyle/>
          <a:p>
            <a:r>
              <a:rPr lang="en-US" dirty="0"/>
              <a:t>Business Problem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7414708" cy="3508977"/>
          </a:xfrm>
        </p:spPr>
        <p:txBody>
          <a:bodyPr/>
          <a:lstStyle/>
          <a:p>
            <a:r>
              <a:rPr lang="en-US" dirty="0"/>
              <a:t>Flight delay is a challenging problem for all </a:t>
            </a:r>
            <a:r>
              <a:rPr lang="en-US" dirty="0">
                <a:latin typeface="Calibri" panose="020F0502020204030204" pitchFamily="34" charset="0"/>
              </a:rPr>
              <a:t>airline</a:t>
            </a:r>
            <a:r>
              <a:rPr lang="en-US" dirty="0"/>
              <a:t> companies, which will lead to </a:t>
            </a:r>
          </a:p>
          <a:p>
            <a:pPr marL="68580" indent="0">
              <a:buNone/>
            </a:pPr>
            <a:r>
              <a:rPr lang="en-US" dirty="0"/>
              <a:t>  ●Financial losses and customer satisfaction</a:t>
            </a:r>
          </a:p>
          <a:p>
            <a:pPr marL="68580" indent="0">
              <a:buNone/>
            </a:pPr>
            <a:r>
              <a:rPr lang="en-US" dirty="0"/>
              <a:t>  ●Negative impact on their business reputation.</a:t>
            </a:r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56027351"/>
              </p:ext>
            </p:extLst>
          </p:nvPr>
        </p:nvGraphicFramePr>
        <p:xfrm>
          <a:off x="914400" y="3799936"/>
          <a:ext cx="6324600" cy="203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23937" y="3352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 of Delays in the 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591133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 to Airlines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37335" y="5911334"/>
            <a:ext cx="228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 to Passengers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00336" y="5934670"/>
            <a:ext cx="170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 from </a:t>
            </a:r>
          </a:p>
          <a:p>
            <a:r>
              <a:rPr lang="en-US" dirty="0"/>
              <a:t>Lost Demand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5200" y="5772834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GDP Impact</a:t>
            </a:r>
          </a:p>
        </p:txBody>
      </p:sp>
    </p:spTree>
    <p:extLst>
      <p:ext uri="{BB962C8B-B14F-4D97-AF65-F5344CB8AC3E}">
        <p14:creationId xmlns:p14="http://schemas.microsoft.com/office/powerpoint/2010/main" val="4174174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Twitter Sentiment Analysis for US Flights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356" y="2427286"/>
            <a:ext cx="7030244" cy="412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609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19400"/>
            <a:ext cx="7024744" cy="1143000"/>
          </a:xfrm>
        </p:spPr>
        <p:txBody>
          <a:bodyPr/>
          <a:lstStyle/>
          <a:p>
            <a:r>
              <a:rPr lang="en-US" b="1" dirty="0"/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1608963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7024744" cy="1143000"/>
          </a:xfrm>
        </p:spPr>
        <p:txBody>
          <a:bodyPr/>
          <a:lstStyle/>
          <a:p>
            <a:r>
              <a:rPr lang="en-US" dirty="0"/>
              <a:t>Business Problem Overview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6815514"/>
              </p:ext>
            </p:extLst>
          </p:nvPr>
        </p:nvGraphicFramePr>
        <p:xfrm>
          <a:off x="838200" y="914400"/>
          <a:ext cx="7567612" cy="40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970241244"/>
              </p:ext>
            </p:extLst>
          </p:nvPr>
        </p:nvGraphicFramePr>
        <p:xfrm>
          <a:off x="1371600" y="3200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27802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7024744" cy="1143000"/>
          </a:xfrm>
        </p:spPr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28800"/>
            <a:ext cx="6777317" cy="4003829"/>
          </a:xfrm>
        </p:spPr>
        <p:txBody>
          <a:bodyPr>
            <a:normAutofit lnSpcReduction="10000"/>
          </a:bodyPr>
          <a:lstStyle/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/>
              <a:t>Airline industry incurs an average cost of about $11,300 per delayed flight. </a:t>
            </a:r>
          </a:p>
          <a:p>
            <a:r>
              <a:rPr lang="en-US" dirty="0"/>
              <a:t>Based on 61,000 delayed flights per month average</a:t>
            </a:r>
          </a:p>
          <a:p>
            <a:r>
              <a:rPr lang="en-US" dirty="0"/>
              <a:t>Excludes costs to passengers and lost demand</a:t>
            </a:r>
          </a:p>
          <a:p>
            <a:r>
              <a:rPr lang="en-US" dirty="0"/>
              <a:t>A more accurate delay prediction system can help to identify operational variables that contribute to delays/cancellation.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721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7024744" cy="1143000"/>
          </a:xfrm>
        </p:spPr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05000"/>
            <a:ext cx="6881308" cy="3810000"/>
          </a:xfrm>
        </p:spPr>
        <p:txBody>
          <a:bodyPr/>
          <a:lstStyle/>
          <a:p>
            <a:r>
              <a:rPr lang="en-US" dirty="0"/>
              <a:t>From Research and Innovative Technology Administration,BTS</a:t>
            </a:r>
          </a:p>
          <a:p>
            <a:pPr marL="68580" indent="0">
              <a:buNone/>
            </a:pPr>
            <a:endParaRPr lang="en-US" dirty="0">
              <a:latin typeface="Calibri" panose="020F0502020204030204" pitchFamily="34" charset="0"/>
            </a:endParaRPr>
          </a:p>
          <a:p>
            <a:r>
              <a:rPr lang="en-US" dirty="0"/>
              <a:t>Contains detailed facets of each air flight information between 2014-2015. It is huge information which includes 21 variables like Destination, Origin, Arrival time, and Departure time, Departure Delay, Carrier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334523"/>
            <a:ext cx="1924050" cy="51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383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7024744" cy="1143000"/>
          </a:xfrm>
        </p:spPr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52600"/>
            <a:ext cx="6881308" cy="4080029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</a:rPr>
              <a:t>Some potentially important Variables</a:t>
            </a:r>
          </a:p>
        </p:txBody>
      </p:sp>
      <p:sp>
        <p:nvSpPr>
          <p:cNvPr id="10" name="Oval 9"/>
          <p:cNvSpPr/>
          <p:nvPr/>
        </p:nvSpPr>
        <p:spPr>
          <a:xfrm>
            <a:off x="526582" y="2767378"/>
            <a:ext cx="1905000" cy="175861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83593" y="2600643"/>
            <a:ext cx="1676400" cy="1600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83217" y="2415977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3282" y="3089359"/>
            <a:ext cx="137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Departure Time,</a:t>
            </a:r>
          </a:p>
          <a:p>
            <a:r>
              <a:rPr lang="en-US" dirty="0"/>
              <a:t>Arrival Time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90800" y="2888467"/>
            <a:ext cx="121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Quarter</a:t>
            </a:r>
          </a:p>
          <a:p>
            <a:r>
              <a:rPr lang="en-US" dirty="0"/>
              <a:t>Month;</a:t>
            </a:r>
          </a:p>
          <a:p>
            <a:r>
              <a:rPr lang="en-US" dirty="0"/>
              <a:t>Day of Month</a:t>
            </a:r>
          </a:p>
        </p:txBody>
      </p:sp>
      <p:sp>
        <p:nvSpPr>
          <p:cNvPr id="15" name="Oval 14"/>
          <p:cNvSpPr/>
          <p:nvPr/>
        </p:nvSpPr>
        <p:spPr>
          <a:xfrm>
            <a:off x="5644013" y="2601944"/>
            <a:ext cx="1066800" cy="10226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635015" y="2138136"/>
            <a:ext cx="1371600" cy="13504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708407" y="2490218"/>
            <a:ext cx="1224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Flight      Number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62600" y="295188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Carrier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86099" y="3607191"/>
            <a:ext cx="1295400" cy="377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Airline</a:t>
            </a:r>
          </a:p>
        </p:txBody>
      </p:sp>
      <p:sp>
        <p:nvSpPr>
          <p:cNvPr id="20" name="Oval 19"/>
          <p:cNvSpPr/>
          <p:nvPr/>
        </p:nvSpPr>
        <p:spPr>
          <a:xfrm>
            <a:off x="3352800" y="3984772"/>
            <a:ext cx="2057400" cy="218731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581400" y="4339764"/>
            <a:ext cx="1752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Departure Delay, Departure Delay 15, Cancellation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46709" y="564682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Operations</a:t>
            </a:r>
          </a:p>
        </p:txBody>
      </p:sp>
      <p:sp>
        <p:nvSpPr>
          <p:cNvPr id="24" name="Oval 23"/>
          <p:cNvSpPr/>
          <p:nvPr/>
        </p:nvSpPr>
        <p:spPr>
          <a:xfrm>
            <a:off x="6553200" y="4525994"/>
            <a:ext cx="2057400" cy="18748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44013" y="4341328"/>
            <a:ext cx="1641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Geography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81800" y="5001732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 And Destination Airport</a:t>
            </a:r>
          </a:p>
        </p:txBody>
      </p:sp>
    </p:spTree>
    <p:extLst>
      <p:ext uri="{BB962C8B-B14F-4D97-AF65-F5344CB8AC3E}">
        <p14:creationId xmlns:p14="http://schemas.microsoft.com/office/powerpoint/2010/main" val="2826249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024744" cy="1143000"/>
          </a:xfrm>
        </p:spPr>
        <p:txBody>
          <a:bodyPr/>
          <a:lstStyle/>
          <a:p>
            <a:r>
              <a:rPr lang="en-US" dirty="0"/>
              <a:t>Price Prediction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05000"/>
            <a:ext cx="6777317" cy="3927629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>
                <a:latin typeface="Calibri" panose="020F0502020204030204" pitchFamily="34" charset="0"/>
              </a:rPr>
              <a:t>This would give consumers the best deals as the application may provide them with additional prices for dates above and below their travel date and save their cost of travel</a:t>
            </a:r>
          </a:p>
          <a:p>
            <a:r>
              <a:rPr lang="en-US" dirty="0">
                <a:latin typeface="Calibri" panose="020F0502020204030204" pitchFamily="34" charset="0"/>
              </a:rPr>
              <a:t>Following Models were applied to build model to predict price of Flights: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</a:rPr>
              <a:t>Neural Network Regression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</a:rPr>
              <a:t>Linear regression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</a:rPr>
              <a:t>Boosted Decision Tree Regression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</a:rPr>
              <a:t>Poisson Regression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</a:rPr>
              <a:t>Decision Forest Regression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</a:rPr>
              <a:t>Bayesian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561940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024744" cy="1143000"/>
          </a:xfrm>
        </p:spPr>
        <p:txBody>
          <a:bodyPr/>
          <a:lstStyle/>
          <a:p>
            <a:r>
              <a:rPr lang="en-US" dirty="0"/>
              <a:t>Comparison Of Models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3475172"/>
              </p:ext>
            </p:extLst>
          </p:nvPr>
        </p:nvGraphicFramePr>
        <p:xfrm>
          <a:off x="914400" y="1600200"/>
          <a:ext cx="7010400" cy="33205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3228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Neural Network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Linear regression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Boosted Decision Tree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Poisson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Decision Forest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Bayesian Linear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98.70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148.39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113.34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139.31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103.17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148.39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1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RMSE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128.70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213.45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154.19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204.27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141.37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213.45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1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Relative Absolute error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0.40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0.57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0.61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1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Relative squared error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0.14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1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Coefficient of Determination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0.85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0.59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25" marR="6822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53340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Neural Network Is the best Model from above statistics</a:t>
            </a:r>
          </a:p>
        </p:txBody>
      </p:sp>
    </p:spTree>
    <p:extLst>
      <p:ext uri="{BB962C8B-B14F-4D97-AF65-F5344CB8AC3E}">
        <p14:creationId xmlns:p14="http://schemas.microsoft.com/office/powerpoint/2010/main" val="3933513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924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Arrival Delay Time Prediction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05000"/>
            <a:ext cx="6777317" cy="3927629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Calibri" panose="020F0502020204030204" pitchFamily="34" charset="0"/>
              </a:rPr>
              <a:t>This model is used by airlines companies and customers for improving Financial losses and customer satisfaction</a:t>
            </a:r>
          </a:p>
          <a:p>
            <a:r>
              <a:rPr lang="en-US" dirty="0">
                <a:latin typeface="Calibri" panose="020F0502020204030204" pitchFamily="34" charset="0"/>
              </a:rPr>
              <a:t>Following Models were applied to build model to predict price of Flights: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</a:rPr>
              <a:t>Linear regression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</a:rPr>
              <a:t>Boosted Decision Tree Regression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</a:rPr>
              <a:t>Decision Forest Regression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</a:rPr>
              <a:t>Bayesian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315599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297</TotalTime>
  <Words>600</Words>
  <Application>Microsoft Office PowerPoint</Application>
  <PresentationFormat>On-screen Show (4:3)</PresentationFormat>
  <Paragraphs>195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Century Gothic</vt:lpstr>
      <vt:lpstr>Times New Roman</vt:lpstr>
      <vt:lpstr>Wingdings</vt:lpstr>
      <vt:lpstr>Wingdings 2</vt:lpstr>
      <vt:lpstr>Austin</vt:lpstr>
      <vt:lpstr>FLIGHT ANALYST</vt:lpstr>
      <vt:lpstr>Business Problem Overview</vt:lpstr>
      <vt:lpstr>Business Problem Overview</vt:lpstr>
      <vt:lpstr>Literature Review</vt:lpstr>
      <vt:lpstr>Data Understanding</vt:lpstr>
      <vt:lpstr>Data Understanding</vt:lpstr>
      <vt:lpstr>Price Prediction Model</vt:lpstr>
      <vt:lpstr>Comparison Of Models</vt:lpstr>
      <vt:lpstr>Arrival Delay Time Prediction Model</vt:lpstr>
      <vt:lpstr>Comparison Of Models</vt:lpstr>
      <vt:lpstr>Flight Cancellation Classification Model </vt:lpstr>
      <vt:lpstr>Comparison Of Models</vt:lpstr>
      <vt:lpstr>Data Visualization</vt:lpstr>
      <vt:lpstr>Data Visualization</vt:lpstr>
      <vt:lpstr>Data Visualization</vt:lpstr>
      <vt:lpstr>Data Visualization</vt:lpstr>
      <vt:lpstr>Data Visualization</vt:lpstr>
      <vt:lpstr>Twitter Sentiment Analysis for US Flights</vt:lpstr>
      <vt:lpstr>Twitter Sentiment Analysis for US Flights</vt:lpstr>
      <vt:lpstr>Twitter Sentiment Analysis for US Flights</vt:lpstr>
      <vt:lpstr>Thank You…</vt:lpstr>
    </vt:vector>
  </TitlesOfParts>
  <Company>eBay,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Ayushi Srivastava</dc:creator>
  <cp:lastModifiedBy>Chirag</cp:lastModifiedBy>
  <cp:revision>54</cp:revision>
  <dcterms:created xsi:type="dcterms:W3CDTF">2016-08-19T22:45:01Z</dcterms:created>
  <dcterms:modified xsi:type="dcterms:W3CDTF">2017-12-06T03:37:50Z</dcterms:modified>
</cp:coreProperties>
</file>