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C79E-401D-4664-8BD2-77413B53418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A8AD-55DE-44F5-8825-DE8D98FA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ABOUT </a:t>
            </a:r>
          </a:p>
          <a:p>
            <a:pPr marL="0" indent="0" algn="ctr">
              <a:buNone/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AXIS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3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270"/>
            <a:ext cx="10515600" cy="587828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necessary to reflect an object through an arbitrary plane other than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coordinate planes like x = 0, y = 0 and z = 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make the arbitrary reflection plane coincide with one of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planes.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an arbitrary plane in space is given by three points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P0 (x0, y0, z0), P1 (x1, y1, z1) and P2 (x2, y2, z2), these points are non-collinear.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943"/>
            <a:ext cx="10515600" cy="5981020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reflection plane to the origin of the coordinate system with the help of known P0 (x0, y0, z0) point.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Perform appropriate rotations to make the normal vector of the reflection plane at the origin until it coincides with the   +z-axis.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After that reflect the object through the z = 0 coordinate plane.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Perform the inverse of the combined rotation transformation in step 2.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Perform the inverse of the translation in step 1.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3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three points of the reflection plane is easy to calculate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vector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product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= P1 − P0 and b = P2 − P0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vectors: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×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7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Examples: Rotation about arbitrary axis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296" y="1541417"/>
            <a:ext cx="8451669" cy="47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4" y="1149532"/>
            <a:ext cx="8791302" cy="4809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4555" y="488072"/>
            <a:ext cx="395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Examples: Rotation about arbitrary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2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46" y="574766"/>
            <a:ext cx="9483634" cy="56021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5629" y="390100"/>
            <a:ext cx="395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Examples: Rotation about arbitrary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8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1" y="1058091"/>
            <a:ext cx="9170126" cy="5081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4555" y="488072"/>
            <a:ext cx="395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Examples: Rotation about arbitrary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527" y="783771"/>
            <a:ext cx="10319656" cy="5246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4555" y="488072"/>
            <a:ext cx="395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Examples: Rotation about arbitrary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09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6" y="734457"/>
            <a:ext cx="10175965" cy="5222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02384" y="130611"/>
            <a:ext cx="395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Examples: Rotation about arbitrary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7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3668"/>
            <a:ext cx="9794966" cy="454830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Examples: Rotation about arbitrary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64" y="609194"/>
            <a:ext cx="4843871" cy="527580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446"/>
            <a:ext cx="9144000" cy="61264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Reflection about arbitrary plane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reflection of a point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P(2,4,-6)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plane through the points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A(2,1,6),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B(3,-2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,-1)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C(3,1,5)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(8, -8, 0)</a:t>
            </a: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 startAt="2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reflection of a point P(1,2,3) in a plane through the points A(2,1,0), B(3,-2,-2) and C(3,1,7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447"/>
            <a:ext cx="9144000" cy="3474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644124"/>
            <a:ext cx="5969726" cy="5547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16" y="1176064"/>
            <a:ext cx="2835184" cy="21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446"/>
            <a:ext cx="9144000" cy="37098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7" y="901337"/>
            <a:ext cx="6270172" cy="5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4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63" y="1149532"/>
            <a:ext cx="9692640" cy="480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8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783772"/>
            <a:ext cx="9823268" cy="46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4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3" y="1175657"/>
            <a:ext cx="9313817" cy="4258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" y="4506821"/>
            <a:ext cx="37147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65125"/>
            <a:ext cx="11599816" cy="1325563"/>
          </a:xfrm>
        </p:spPr>
        <p:txBody>
          <a:bodyPr/>
          <a:lstStyle/>
          <a:p>
            <a:pPr marL="0" indent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ABOUT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584" y="2704011"/>
            <a:ext cx="6204856" cy="18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ABOUT </a:t>
            </a:r>
          </a:p>
          <a:p>
            <a:pPr marL="0" indent="0" algn="ctr"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PLANE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1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343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ROTATION ABOUT ARBITRARY AXIS </vt:lpstr>
      <vt:lpstr>PowerPoint Presentation</vt:lpstr>
      <vt:lpstr>PowerPoint Presentation</vt:lpstr>
      <vt:lpstr>PowerPoint Presentation</vt:lpstr>
      <vt:lpstr>PowerPoint Presentation</vt:lpstr>
      <vt:lpstr>Examples: Rotation about arbitrary axis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Examples: Rotation about arbitrary axis</vt:lpstr>
      <vt:lpstr>Example: Reflection about arbitrary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Arora</dc:creator>
  <cp:lastModifiedBy>Prashant Rawat</cp:lastModifiedBy>
  <cp:revision>11</cp:revision>
  <dcterms:created xsi:type="dcterms:W3CDTF">2017-10-31T13:43:56Z</dcterms:created>
  <dcterms:modified xsi:type="dcterms:W3CDTF">2017-11-02T09:27:54Z</dcterms:modified>
</cp:coreProperties>
</file>