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6" r:id="rId8"/>
    <p:sldId id="260" r:id="rId9"/>
    <p:sldId id="261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" y="46655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52278" y="3429000"/>
            <a:ext cx="745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Implementation Of Chatbot Using NLP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7AB2-23B2-4151-5D21-41488E0E80B0}"/>
              </a:ext>
            </a:extLst>
          </p:cNvPr>
          <p:cNvSpPr txBox="1"/>
          <p:nvPr/>
        </p:nvSpPr>
        <p:spPr>
          <a:xfrm>
            <a:off x="1436913" y="1590843"/>
            <a:ext cx="9001134" cy="5005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Key Takeaways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project successfully demonstrates the application of NLP and machine learning in chatbot development.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Through data preprocessing, feature engineering, and model training, the chatbot achieves efficient intent classification and response generation.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interactive interface built with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Streamlit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provides a user-friendly experience.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Future Scope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Expand chatbot capabilities to support voice recognition and multi-turn conversations.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Integrate advanced NLP models like BERT for improved context understanding.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Use reinforcement learning for continuous improvement in chatbot responses.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4BF87-FD45-0034-4A62-FA121F55BE46}"/>
              </a:ext>
            </a:extLst>
          </p:cNvPr>
          <p:cNvSpPr txBox="1"/>
          <p:nvPr/>
        </p:nvSpPr>
        <p:spPr>
          <a:xfrm>
            <a:off x="345440" y="1772825"/>
            <a:ext cx="7426960" cy="4349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Understand the role of Natural Language Processing (NLP) in chatbot development.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Learn how to preprocess and transform text data for machine learning models.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Implement a chatbot capable of intent classification and response generation.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Gain practical knowledge of tools and technologies like Python, scikit-learn, and </a:t>
            </a:r>
            <a:r>
              <a:rPr lang="en-US" sz="1800" dirty="0" err="1"/>
              <a:t>Streamlit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Explore real-world applications of chatbots to improve customer interactions and automate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1ABF2-980B-99EA-14E1-8E6B7E585216}"/>
              </a:ext>
            </a:extLst>
          </p:cNvPr>
          <p:cNvSpPr txBox="1"/>
          <p:nvPr/>
        </p:nvSpPr>
        <p:spPr>
          <a:xfrm>
            <a:off x="373225" y="1875457"/>
            <a:ext cx="11467321" cy="5127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Hardware Requirements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Processor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Intel Core i3 or equivalent (minimum).</a:t>
            </a: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RAM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8 GB or more.</a:t>
            </a: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Disk Space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2 GB free for datasets and tools.</a:t>
            </a: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Software Requirements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Programming Language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Python 3.x (preferred version: 3.7 or later).</a:t>
            </a: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Libraries and Frameworks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NLTK (Natural Language Toolkit)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For tokenization and processing text inputs.</a:t>
            </a: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scikit-learn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For vectorization (TF-IDF) and training the machine learning classifier (e.g., Logistic Regression).</a:t>
            </a:r>
          </a:p>
          <a:p>
            <a:pPr marR="0" lvl="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4763F-93C7-27A1-8C3C-AB1BE999C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CD3E59-269B-356B-315A-9E8EF42FADE7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</a:t>
            </a:r>
            <a:r>
              <a:rPr lang="en-IN" sz="2000" b="1" dirty="0" err="1">
                <a:solidFill>
                  <a:srgbClr val="213163"/>
                </a:solidFill>
              </a:rPr>
              <a:t>Technlogy</a:t>
            </a:r>
            <a:r>
              <a:rPr lang="en-IN" sz="2000" b="1" dirty="0">
                <a:solidFill>
                  <a:srgbClr val="213163"/>
                </a:solidFill>
              </a:rPr>
              <a:t>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44F3F-2E99-4CEE-73C3-CE5D1D379EFE}"/>
              </a:ext>
            </a:extLst>
          </p:cNvPr>
          <p:cNvSpPr txBox="1"/>
          <p:nvPr/>
        </p:nvSpPr>
        <p:spPr>
          <a:xfrm>
            <a:off x="1164768" y="2260323"/>
            <a:ext cx="9434808" cy="4405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Streamlit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To create an interactive web-based interface for real-time user interaction.</a:t>
            </a: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Pandas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For data manipulation and cleaning.</a:t>
            </a: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NumPy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For numerical operations and matrix manipulation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Development Tools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IDEs: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Jupyter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Notebook, PyCharm, or VS Code.</a:t>
            </a: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Machine Learning Algorithms: Logistic Regression, SVM, or other classifiers for intent classification.</a:t>
            </a: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Preprocessing Techniques: Tokenization, lemmatization, and text vectorization using TF-IDF.</a:t>
            </a:r>
          </a:p>
        </p:txBody>
      </p:sp>
    </p:spTree>
    <p:extLst>
      <p:ext uri="{BB962C8B-B14F-4D97-AF65-F5344CB8AC3E}">
        <p14:creationId xmlns:p14="http://schemas.microsoft.com/office/powerpoint/2010/main" val="145325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1B5D8-4FB1-D2E0-B4BD-12CEE3B8E95D}"/>
              </a:ext>
            </a:extLst>
          </p:cNvPr>
          <p:cNvSpPr txBox="1"/>
          <p:nvPr/>
        </p:nvSpPr>
        <p:spPr>
          <a:xfrm>
            <a:off x="1511558" y="1587691"/>
            <a:ext cx="8182948" cy="4959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Step 1: Define the Business Problem and Objectives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Business Problem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Efficient customer interaction is vital. The goal is to build a chatbot that can classify user inputs, interpret intents, and generate accurate responses to enhance user experience.</a:t>
            </a: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Objectives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</a:t>
            </a:r>
          </a:p>
          <a:p>
            <a:pPr marL="742950" marR="0" lvl="1" indent="-28575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Collect and preprocess datasets.</a:t>
            </a:r>
          </a:p>
          <a:p>
            <a:pPr marL="742950" marR="0" lvl="1" indent="-28575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Train machine learning models for intent classification.</a:t>
            </a:r>
          </a:p>
          <a:p>
            <a:pPr marL="742950" marR="0" lvl="1" indent="-28575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Develop a user-friendly interface for real-time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05B5C-DCFB-E662-59A2-359FB73E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C381BE-A0F9-40A2-6388-AD7AFCBAC17B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2FA32-4ED8-56C0-5DC1-4DED6C6BAC90}"/>
              </a:ext>
            </a:extLst>
          </p:cNvPr>
          <p:cNvSpPr txBox="1"/>
          <p:nvPr/>
        </p:nvSpPr>
        <p:spPr>
          <a:xfrm>
            <a:off x="951720" y="1414766"/>
            <a:ext cx="8714794" cy="519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Step 2: Data Preparation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Dataset Collection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Compile datasets from public sources (e.g., Kaggle) or custom datasets with patterns (queries), intents, and responses.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Data Preprocessing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: 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 missing values.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data by lowercasing text, removing special characters, and lemmatizing words.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data using TF-IDF for numerical representation.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Step 3: Exploratory Data Analysis (EDA)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Analyze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class distribution, word frequencies, and query lengths.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Address class imbalance using oversampling or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undersampling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techniques.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5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AD5FC-5C59-1D2F-84B2-58D3FE50F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5806B-7BAC-AF14-994A-7B37AD8F12C1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B942D-7B11-674D-F4FD-5D0BD735BBD0}"/>
              </a:ext>
            </a:extLst>
          </p:cNvPr>
          <p:cNvSpPr txBox="1"/>
          <p:nvPr/>
        </p:nvSpPr>
        <p:spPr>
          <a:xfrm>
            <a:off x="1240971" y="1682725"/>
            <a:ext cx="7641772" cy="492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ct val="150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Step 4: Model Training and Evaluation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Train machine learning models like Logistic Regression or SVM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preprocessed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data.</a:t>
            </a: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Evaluate model performance using metrics such as accuracy, precision, recall, and F1-score.</a:t>
            </a: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Step 5: User Interface Development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Use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Streamlit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to build an interactive web application.</a:t>
            </a: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Features include: </a:t>
            </a:r>
          </a:p>
          <a:p>
            <a:pPr marL="742950" marR="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box for user queries.</a:t>
            </a:r>
          </a:p>
          <a:p>
            <a:pPr marL="742950" marR="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display of chatbot responses.</a:t>
            </a:r>
          </a:p>
        </p:txBody>
      </p:sp>
    </p:spTree>
    <p:extLst>
      <p:ext uri="{BB962C8B-B14F-4D97-AF65-F5344CB8AC3E}">
        <p14:creationId xmlns:p14="http://schemas.microsoft.com/office/powerpoint/2010/main" val="40396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FB3F9-B939-C774-A14B-52E838F1D95B}"/>
              </a:ext>
            </a:extLst>
          </p:cNvPr>
          <p:cNvSpPr txBox="1"/>
          <p:nvPr/>
        </p:nvSpPr>
        <p:spPr>
          <a:xfrm>
            <a:off x="1782145" y="2427533"/>
            <a:ext cx="7091267" cy="266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Problem Statement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Challenge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Developing a chatbot that: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Classifies user inputs into predefined intents accurately.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Responds to user queries in real-time.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Enhances customer experience through automated, intelligent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99238-E100-07AF-463B-223D0BC38644}"/>
              </a:ext>
            </a:extLst>
          </p:cNvPr>
          <p:cNvSpPr txBox="1"/>
          <p:nvPr/>
        </p:nvSpPr>
        <p:spPr>
          <a:xfrm>
            <a:off x="3041779" y="2294923"/>
            <a:ext cx="6102220" cy="1766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51435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Leverage NLP techniques for text preprocessing (e.g., tokenization, lemmatization).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51435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Use machine learning algorithms for intent classification.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51435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Implement a web-based interface for seamless interaction with users.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82</TotalTime>
  <Words>629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chiragbharda8775@outlook.com</cp:lastModifiedBy>
  <cp:revision>2</cp:revision>
  <dcterms:created xsi:type="dcterms:W3CDTF">2024-12-31T09:40:01Z</dcterms:created>
  <dcterms:modified xsi:type="dcterms:W3CDTF">2025-01-05T11:36:19Z</dcterms:modified>
</cp:coreProperties>
</file>