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21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010245"/>
            <a:ext cx="7415927" cy="4258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Student Information and Performance Tracking System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563915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Empowered aims to revolutionize the way students  engage with academic information by creating an integrated platform that addresses key areas of student performance and well-being.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534148"/>
            <a:ext cx="735115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Features of the System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/>
              <a:t>Score Analysis</a:t>
            </a:r>
          </a:p>
        </p:txBody>
      </p:sp>
      <p:sp>
        <p:nvSpPr>
          <p:cNvPr id="6" name="Text 4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Real-time access to student’s scores of each semester to analyze and bring outcomes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789164"/>
            <a:ext cx="313682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Academic Performance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Detailed reporting on CIE and SEE grades, progress, and achievements.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Counseling Support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421743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Seamless access to guidance and mental health resources.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28" y="2262068"/>
            <a:ext cx="5041225" cy="37053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9692" y="1211104"/>
            <a:ext cx="6559748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Academic Performance Reporting</a:t>
            </a:r>
            <a:endParaRPr lang="en-US" sz="3506" dirty="0"/>
          </a:p>
        </p:txBody>
      </p:sp>
      <p:sp>
        <p:nvSpPr>
          <p:cNvPr id="7" name="Shape 3"/>
          <p:cNvSpPr/>
          <p:nvPr/>
        </p:nvSpPr>
        <p:spPr>
          <a:xfrm>
            <a:off x="6109692" y="2034778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95311" y="2220397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CIE Grades</a:t>
            </a:r>
            <a:endParaRPr lang="en-US" sz="1753" dirty="0"/>
          </a:p>
        </p:txBody>
      </p:sp>
      <p:sp>
        <p:nvSpPr>
          <p:cNvPr id="9" name="Text 5"/>
          <p:cNvSpPr/>
          <p:nvPr/>
        </p:nvSpPr>
        <p:spPr>
          <a:xfrm>
            <a:off x="6295311" y="2605445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Comprehensive reporting on Continuous Internal Evaluation (CIE) grades and progress.</a:t>
            </a:r>
            <a:endParaRPr lang="en-US" sz="1402" dirty="0"/>
          </a:p>
        </p:txBody>
      </p:sp>
      <p:sp>
        <p:nvSpPr>
          <p:cNvPr id="10" name="Shape 6"/>
          <p:cNvSpPr/>
          <p:nvPr/>
        </p:nvSpPr>
        <p:spPr>
          <a:xfrm>
            <a:off x="6109692" y="3253978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95311" y="3439597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SEE Grades</a:t>
            </a:r>
            <a:endParaRPr lang="en-US" sz="1753" dirty="0"/>
          </a:p>
        </p:txBody>
      </p:sp>
      <p:sp>
        <p:nvSpPr>
          <p:cNvPr id="12" name="Text 8"/>
          <p:cNvSpPr/>
          <p:nvPr/>
        </p:nvSpPr>
        <p:spPr>
          <a:xfrm>
            <a:off x="6295311" y="3824645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Detailed information on Summative External Examination (SEE) results and performance.</a:t>
            </a:r>
            <a:endParaRPr lang="en-US" sz="1402" dirty="0"/>
          </a:p>
        </p:txBody>
      </p:sp>
      <p:sp>
        <p:nvSpPr>
          <p:cNvPr id="13" name="Shape 9"/>
          <p:cNvSpPr/>
          <p:nvPr/>
        </p:nvSpPr>
        <p:spPr>
          <a:xfrm>
            <a:off x="6109692" y="4758095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95311" y="49437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Personalized Insights</a:t>
            </a:r>
            <a:endParaRPr lang="en-US" sz="1753" dirty="0"/>
          </a:p>
        </p:txBody>
      </p:sp>
      <p:sp>
        <p:nvSpPr>
          <p:cNvPr id="15" name="Text 11"/>
          <p:cNvSpPr/>
          <p:nvPr/>
        </p:nvSpPr>
        <p:spPr>
          <a:xfrm>
            <a:off x="6295311" y="5328761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Customized analysis and recommendations to support student growth.</a:t>
            </a:r>
            <a:endParaRPr lang="en-US" sz="1402" dirty="0"/>
          </a:p>
        </p:txBody>
      </p:sp>
      <p:sp>
        <p:nvSpPr>
          <p:cNvPr id="16" name="Shape 12"/>
          <p:cNvSpPr/>
          <p:nvPr/>
        </p:nvSpPr>
        <p:spPr>
          <a:xfrm>
            <a:off x="6109692" y="5977295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295311" y="61629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Historical Tracking</a:t>
            </a:r>
            <a:endParaRPr lang="en-US" sz="1753" dirty="0"/>
          </a:p>
        </p:txBody>
      </p:sp>
      <p:sp>
        <p:nvSpPr>
          <p:cNvPr id="18" name="Text 14"/>
          <p:cNvSpPr/>
          <p:nvPr/>
        </p:nvSpPr>
        <p:spPr>
          <a:xfrm>
            <a:off x="6295311" y="6547961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 to academic records from previous years for a complete view.</a:t>
            </a:r>
            <a:endParaRPr lang="en-US" sz="1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178418" y="-33453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6" y="1647706"/>
            <a:ext cx="4934188" cy="49341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9473" y="607933"/>
            <a:ext cx="75978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Counseling and Guidance Services</a:t>
            </a:r>
            <a:endParaRPr lang="en-US" sz="434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2319933"/>
            <a:ext cx="1104543" cy="176724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367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Academic Advising</a:t>
            </a:r>
            <a:endParaRPr lang="en-US" sz="2174" dirty="0"/>
          </a:p>
        </p:txBody>
      </p:sp>
      <p:sp>
        <p:nvSpPr>
          <p:cNvPr id="9" name="Text 4"/>
          <p:cNvSpPr/>
          <p:nvPr/>
        </p:nvSpPr>
        <p:spPr>
          <a:xfrm>
            <a:off x="7695367" y="301835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Personalized guidance on course selection, study habits, and educational planning.</a:t>
            </a:r>
            <a:endParaRPr lang="en-US" sz="173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087178"/>
            <a:ext cx="1104543" cy="17672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367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Career Exploration</a:t>
            </a:r>
            <a:endParaRPr lang="en-US" sz="2174" dirty="0"/>
          </a:p>
        </p:txBody>
      </p:sp>
      <p:sp>
        <p:nvSpPr>
          <p:cNvPr id="12" name="Text 6"/>
          <p:cNvSpPr/>
          <p:nvPr/>
        </p:nvSpPr>
        <p:spPr>
          <a:xfrm>
            <a:off x="7695367" y="4785598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in identifying interests, aptitudes, and potential career paths.</a:t>
            </a:r>
            <a:endParaRPr lang="en-US" sz="173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5854422"/>
            <a:ext cx="1104543" cy="176724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367" y="6075283"/>
            <a:ext cx="2986207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Faculty Guidance</a:t>
            </a:r>
            <a:endParaRPr lang="en-US" sz="2174" dirty="0"/>
          </a:p>
        </p:txBody>
      </p:sp>
      <p:sp>
        <p:nvSpPr>
          <p:cNvPr id="15" name="Text 8"/>
          <p:cNvSpPr/>
          <p:nvPr/>
        </p:nvSpPr>
        <p:spPr>
          <a:xfrm>
            <a:off x="7695367" y="655284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 to faculty experience and gains insights on the topics.</a:t>
            </a:r>
            <a:endParaRPr lang="en-US" sz="173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721" y="2588062"/>
            <a:ext cx="4998839" cy="30534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585" y="1153001"/>
            <a:ext cx="7324249" cy="609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and User-friendly Platform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82585" y="2274570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57488" y="2347674"/>
            <a:ext cx="88940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1316474" y="2274570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Robust Security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1316474" y="2696289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Advanced encryption and data protection measures to safeguard sensitive information.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82585" y="3734633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27961" y="3807738"/>
            <a:ext cx="147995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1316474" y="373463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Intuitive Interface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1316474" y="4156353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Streamlined design and user-friendly navigation for seamless access to data.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82585" y="4882753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26770" y="4955858"/>
            <a:ext cx="150376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1316474" y="488275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Mobile-Responsive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1316474" y="5304473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Accessible on any device, allowing parents and students to stay connected on-the-go.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82585" y="6342817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22841" y="6415921"/>
            <a:ext cx="158234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1316474" y="6342817"/>
            <a:ext cx="2708553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Personalized Dashboards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1316474" y="6764536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Customizable views and tailored experiences for each user role.</a:t>
            </a:r>
            <a:endParaRPr lang="en-US" sz="153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720" y="1755934"/>
            <a:ext cx="5018842" cy="47177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4368" y="1401247"/>
            <a:ext cx="7061716" cy="5842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1"/>
              </a:lnSpc>
              <a:buNone/>
            </a:pPr>
            <a:r>
              <a:rPr lang="en-US" sz="368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Empowering Students </a:t>
            </a:r>
            <a:endParaRPr lang="en-US" sz="3681" dirty="0"/>
          </a:p>
        </p:txBody>
      </p:sp>
      <p:sp>
        <p:nvSpPr>
          <p:cNvPr id="7" name="Shape 3"/>
          <p:cNvSpPr/>
          <p:nvPr/>
        </p:nvSpPr>
        <p:spPr>
          <a:xfrm>
            <a:off x="654368" y="2265878"/>
            <a:ext cx="7835265" cy="4562475"/>
          </a:xfrm>
          <a:prstGeom prst="roundRect">
            <a:avLst>
              <a:gd name="adj" fmla="val 184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61987" y="2273498"/>
            <a:ext cx="7820025" cy="113680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848916" y="2393275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Real-time Access</a:t>
            </a:r>
            <a:endParaRPr lang="en-US" sz="1472" dirty="0"/>
          </a:p>
        </p:txBody>
      </p:sp>
      <p:sp>
        <p:nvSpPr>
          <p:cNvPr id="10" name="Text 6"/>
          <p:cNvSpPr/>
          <p:nvPr/>
        </p:nvSpPr>
        <p:spPr>
          <a:xfrm>
            <a:off x="4762738" y="2393275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Students can view attendance, grades, and achievements anytime.</a:t>
            </a:r>
            <a:endParaRPr lang="en-US" sz="1472" dirty="0"/>
          </a:p>
        </p:txBody>
      </p:sp>
      <p:sp>
        <p:nvSpPr>
          <p:cNvPr id="11" name="Shape 7"/>
          <p:cNvSpPr/>
          <p:nvPr/>
        </p:nvSpPr>
        <p:spPr>
          <a:xfrm>
            <a:off x="661987" y="3410307"/>
            <a:ext cx="7820025" cy="11368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848916" y="3530084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Transparent Communication</a:t>
            </a:r>
            <a:endParaRPr lang="en-US" sz="1472" dirty="0"/>
          </a:p>
        </p:txBody>
      </p:sp>
      <p:sp>
        <p:nvSpPr>
          <p:cNvPr id="13" name="Text 9"/>
          <p:cNvSpPr/>
          <p:nvPr/>
        </p:nvSpPr>
        <p:spPr>
          <a:xfrm>
            <a:off x="4762738" y="3530084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Seamless sharing of information and feedback between school, students, and families.</a:t>
            </a:r>
            <a:endParaRPr lang="en-US" sz="1472" dirty="0"/>
          </a:p>
        </p:txBody>
      </p:sp>
      <p:sp>
        <p:nvSpPr>
          <p:cNvPr id="14" name="Shape 10"/>
          <p:cNvSpPr/>
          <p:nvPr/>
        </p:nvSpPr>
        <p:spPr>
          <a:xfrm>
            <a:off x="661987" y="4547116"/>
            <a:ext cx="7820025" cy="113680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848916" y="4666893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Collaborative Support</a:t>
            </a:r>
            <a:endParaRPr lang="en-US" sz="1472" dirty="0"/>
          </a:p>
        </p:txBody>
      </p:sp>
      <p:sp>
        <p:nvSpPr>
          <p:cNvPr id="16" name="Text 12"/>
          <p:cNvSpPr/>
          <p:nvPr/>
        </p:nvSpPr>
        <p:spPr>
          <a:xfrm>
            <a:off x="4762738" y="4666893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Joint effort to identify strengths, address challenges, and foster student success.</a:t>
            </a:r>
            <a:endParaRPr lang="en-US" sz="1472" dirty="0"/>
          </a:p>
        </p:txBody>
      </p:sp>
      <p:sp>
        <p:nvSpPr>
          <p:cNvPr id="17" name="Shape 13"/>
          <p:cNvSpPr/>
          <p:nvPr/>
        </p:nvSpPr>
        <p:spPr>
          <a:xfrm>
            <a:off x="661987" y="5683925"/>
            <a:ext cx="7820025" cy="11368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848916" y="5803702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Personalized Guidance</a:t>
            </a:r>
            <a:endParaRPr lang="en-US" sz="1472" dirty="0"/>
          </a:p>
        </p:txBody>
      </p:sp>
      <p:sp>
        <p:nvSpPr>
          <p:cNvPr id="19" name="Text 15"/>
          <p:cNvSpPr/>
          <p:nvPr/>
        </p:nvSpPr>
        <p:spPr>
          <a:xfrm>
            <a:off x="4762738" y="5803702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Tailored recommendations and resources to support each student's unique needs.</a:t>
            </a:r>
            <a:endParaRPr lang="en-US" sz="147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310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Nidhi Gopinath</cp:lastModifiedBy>
  <cp:revision>3</cp:revision>
  <dcterms:created xsi:type="dcterms:W3CDTF">2024-07-01T18:15:25Z</dcterms:created>
  <dcterms:modified xsi:type="dcterms:W3CDTF">2024-07-02T05:31:31Z</dcterms:modified>
</cp:coreProperties>
</file>