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A91AC-EEB4-407E-5527-4C1B6E1F476B}" v="29" dt="2020-08-31T04:50:17.515"/>
    <p1510:client id="{72FDA99A-76D3-4F70-D789-FE058FBCD22E}" v="362" dt="2020-08-31T09:14:07.545"/>
    <p1510:client id="{DD5E17C2-6F45-4562-33ED-7712E83AACFC}" v="1263" dt="2020-08-31T10:29:45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90a7861d65bcccd2" providerId="Windows Live" clId="Web-{DD5E17C2-6F45-4562-33ED-7712E83AACFC}"/>
    <pc:docChg chg="delSld modSld">
      <pc:chgData name="Guest User" userId="90a7861d65bcccd2" providerId="Windows Live" clId="Web-{DD5E17C2-6F45-4562-33ED-7712E83AACFC}" dt="2020-08-31T10:29:45.514" v="1250" actId="20577"/>
      <pc:docMkLst>
        <pc:docMk/>
      </pc:docMkLst>
      <pc:sldChg chg="modSp">
        <pc:chgData name="Guest User" userId="90a7861d65bcccd2" providerId="Windows Live" clId="Web-{DD5E17C2-6F45-4562-33ED-7712E83AACFC}" dt="2020-08-31T09:21:12.376" v="192" actId="1076"/>
        <pc:sldMkLst>
          <pc:docMk/>
          <pc:sldMk cId="3869754742" sldId="257"/>
        </pc:sldMkLst>
        <pc:spChg chg="mod">
          <ac:chgData name="Guest User" userId="90a7861d65bcccd2" providerId="Windows Live" clId="Web-{DD5E17C2-6F45-4562-33ED-7712E83AACFC}" dt="2020-08-31T09:21:12.376" v="192" actId="1076"/>
          <ac:spMkLst>
            <pc:docMk/>
            <pc:sldMk cId="3869754742" sldId="257"/>
            <ac:spMk id="3" creationId="{00000000-0000-0000-0000-000000000000}"/>
          </ac:spMkLst>
        </pc:spChg>
        <pc:spChg chg="mod">
          <ac:chgData name="Guest User" userId="90a7861d65bcccd2" providerId="Windows Live" clId="Web-{DD5E17C2-6F45-4562-33ED-7712E83AACFC}" dt="2020-08-31T09:21:07.126" v="191" actId="1076"/>
          <ac:spMkLst>
            <pc:docMk/>
            <pc:sldMk cId="3869754742" sldId="257"/>
            <ac:spMk id="5" creationId="{00000000-0000-0000-0000-000000000000}"/>
          </ac:spMkLst>
        </pc:spChg>
      </pc:sldChg>
      <pc:sldChg chg="addSp modSp">
        <pc:chgData name="Guest User" userId="90a7861d65bcccd2" providerId="Windows Live" clId="Web-{DD5E17C2-6F45-4562-33ED-7712E83AACFC}" dt="2020-08-31T10:29:18.592" v="1221" actId="20577"/>
        <pc:sldMkLst>
          <pc:docMk/>
          <pc:sldMk cId="2118598445" sldId="258"/>
        </pc:sldMkLst>
        <pc:spChg chg="mod">
          <ac:chgData name="Guest User" userId="90a7861d65bcccd2" providerId="Windows Live" clId="Web-{DD5E17C2-6F45-4562-33ED-7712E83AACFC}" dt="2020-08-31T10:29:18.592" v="1221" actId="20577"/>
          <ac:spMkLst>
            <pc:docMk/>
            <pc:sldMk cId="2118598445" sldId="258"/>
            <ac:spMk id="3" creationId="{00000000-0000-0000-0000-000000000000}"/>
          </ac:spMkLst>
        </pc:spChg>
        <pc:graphicFrameChg chg="add mod modGraphic">
          <ac:chgData name="Guest User" userId="90a7861d65bcccd2" providerId="Windows Live" clId="Web-{DD5E17C2-6F45-4562-33ED-7712E83AACFC}" dt="2020-08-31T10:26:05.466" v="952" actId="20577"/>
          <ac:graphicFrameMkLst>
            <pc:docMk/>
            <pc:sldMk cId="2118598445" sldId="258"/>
            <ac:graphicFrameMk id="2" creationId="{D3C21F9C-56A6-44EA-B82E-DC4B9E8E6FE0}"/>
          </ac:graphicFrameMkLst>
        </pc:graphicFrameChg>
      </pc:sldChg>
      <pc:sldChg chg="modSp">
        <pc:chgData name="Guest User" userId="90a7861d65bcccd2" providerId="Windows Live" clId="Web-{DD5E17C2-6F45-4562-33ED-7712E83AACFC}" dt="2020-08-31T10:29:45.514" v="1249" actId="20577"/>
        <pc:sldMkLst>
          <pc:docMk/>
          <pc:sldMk cId="3095347154" sldId="259"/>
        </pc:sldMkLst>
        <pc:spChg chg="mod">
          <ac:chgData name="Guest User" userId="90a7861d65bcccd2" providerId="Windows Live" clId="Web-{DD5E17C2-6F45-4562-33ED-7712E83AACFC}" dt="2020-08-31T09:21:20.345" v="193" actId="1076"/>
          <ac:spMkLst>
            <pc:docMk/>
            <pc:sldMk cId="3095347154" sldId="259"/>
            <ac:spMk id="2" creationId="{00000000-0000-0000-0000-000000000000}"/>
          </ac:spMkLst>
        </pc:spChg>
        <pc:spChg chg="mod">
          <ac:chgData name="Guest User" userId="90a7861d65bcccd2" providerId="Windows Live" clId="Web-{DD5E17C2-6F45-4562-33ED-7712E83AACFC}" dt="2020-08-31T10:29:45.514" v="1249" actId="20577"/>
          <ac:spMkLst>
            <pc:docMk/>
            <pc:sldMk cId="3095347154" sldId="259"/>
            <ac:spMk id="3" creationId="{00000000-0000-0000-0000-000000000000}"/>
          </ac:spMkLst>
        </pc:spChg>
      </pc:sldChg>
      <pc:sldChg chg="modSp">
        <pc:chgData name="Guest User" userId="90a7861d65bcccd2" providerId="Windows Live" clId="Web-{DD5E17C2-6F45-4562-33ED-7712E83AACFC}" dt="2020-08-31T09:21:29.111" v="195" actId="1076"/>
        <pc:sldMkLst>
          <pc:docMk/>
          <pc:sldMk cId="1302983225" sldId="260"/>
        </pc:sldMkLst>
        <pc:spChg chg="mod">
          <ac:chgData name="Guest User" userId="90a7861d65bcccd2" providerId="Windows Live" clId="Web-{DD5E17C2-6F45-4562-33ED-7712E83AACFC}" dt="2020-08-31T09:21:29.111" v="195" actId="1076"/>
          <ac:spMkLst>
            <pc:docMk/>
            <pc:sldMk cId="1302983225" sldId="260"/>
            <ac:spMk id="2" creationId="{00000000-0000-0000-0000-000000000000}"/>
          </ac:spMkLst>
        </pc:spChg>
        <pc:picChg chg="mod">
          <ac:chgData name="Guest User" userId="90a7861d65bcccd2" providerId="Windows Live" clId="Web-{DD5E17C2-6F45-4562-33ED-7712E83AACFC}" dt="2020-08-31T09:21:26.767" v="194" actId="1076"/>
          <ac:picMkLst>
            <pc:docMk/>
            <pc:sldMk cId="1302983225" sldId="260"/>
            <ac:picMk id="4" creationId="{686525C9-2568-4979-973D-918888121E8E}"/>
          </ac:picMkLst>
        </pc:picChg>
      </pc:sldChg>
      <pc:sldChg chg="modSp">
        <pc:chgData name="Guest User" userId="90a7861d65bcccd2" providerId="Windows Live" clId="Web-{DD5E17C2-6F45-4562-33ED-7712E83AACFC}" dt="2020-08-31T10:09:41.553" v="774" actId="20577"/>
        <pc:sldMkLst>
          <pc:docMk/>
          <pc:sldMk cId="1399706687" sldId="265"/>
        </pc:sldMkLst>
        <pc:spChg chg="mod">
          <ac:chgData name="Guest User" userId="90a7861d65bcccd2" providerId="Windows Live" clId="Web-{DD5E17C2-6F45-4562-33ED-7712E83AACFC}" dt="2020-08-31T10:09:41.553" v="774" actId="20577"/>
          <ac:spMkLst>
            <pc:docMk/>
            <pc:sldMk cId="1399706687" sldId="265"/>
            <ac:spMk id="3" creationId="{00000000-0000-0000-0000-000000000000}"/>
          </ac:spMkLst>
        </pc:spChg>
        <pc:spChg chg="mod">
          <ac:chgData name="Guest User" userId="90a7861d65bcccd2" providerId="Windows Live" clId="Web-{DD5E17C2-6F45-4562-33ED-7712E83AACFC}" dt="2020-08-31T09:18:51.594" v="173" actId="20577"/>
          <ac:spMkLst>
            <pc:docMk/>
            <pc:sldMk cId="1399706687" sldId="265"/>
            <ac:spMk id="5" creationId="{00000000-0000-0000-0000-000000000000}"/>
          </ac:spMkLst>
        </pc:spChg>
      </pc:sldChg>
      <pc:sldChg chg="addSp modSp">
        <pc:chgData name="Guest User" userId="90a7861d65bcccd2" providerId="Windows Live" clId="Web-{DD5E17C2-6F45-4562-33ED-7712E83AACFC}" dt="2020-08-31T09:20:42.563" v="187" actId="1076"/>
        <pc:sldMkLst>
          <pc:docMk/>
          <pc:sldMk cId="567511567" sldId="267"/>
        </pc:sldMkLst>
        <pc:spChg chg="mod">
          <ac:chgData name="Guest User" userId="90a7861d65bcccd2" providerId="Windows Live" clId="Web-{DD5E17C2-6F45-4562-33ED-7712E83AACFC}" dt="2020-08-31T09:14:52.514" v="9" actId="20577"/>
          <ac:spMkLst>
            <pc:docMk/>
            <pc:sldMk cId="567511567" sldId="267"/>
            <ac:spMk id="2" creationId="{00000000-0000-0000-0000-000000000000}"/>
          </ac:spMkLst>
        </pc:spChg>
        <pc:spChg chg="mod">
          <ac:chgData name="Guest User" userId="90a7861d65bcccd2" providerId="Windows Live" clId="Web-{DD5E17C2-6F45-4562-33ED-7712E83AACFC}" dt="2020-08-31T09:20:42.563" v="187" actId="1076"/>
          <ac:spMkLst>
            <pc:docMk/>
            <pc:sldMk cId="567511567" sldId="267"/>
            <ac:spMk id="3" creationId="{00000000-0000-0000-0000-000000000000}"/>
          </ac:spMkLst>
        </pc:spChg>
        <pc:picChg chg="add mod">
          <ac:chgData name="Guest User" userId="90a7861d65bcccd2" providerId="Windows Live" clId="Web-{DD5E17C2-6F45-4562-33ED-7712E83AACFC}" dt="2020-08-31T09:16:27.030" v="32" actId="14100"/>
          <ac:picMkLst>
            <pc:docMk/>
            <pc:sldMk cId="567511567" sldId="267"/>
            <ac:picMk id="4" creationId="{FE3DE6A8-359F-4FE1-8036-DE3226830909}"/>
          </ac:picMkLst>
        </pc:picChg>
      </pc:sldChg>
      <pc:sldChg chg="del">
        <pc:chgData name="Guest User" userId="90a7861d65bcccd2" providerId="Windows Live" clId="Web-{DD5E17C2-6F45-4562-33ED-7712E83AACFC}" dt="2020-08-31T09:17:42.234" v="162"/>
        <pc:sldMkLst>
          <pc:docMk/>
          <pc:sldMk cId="3733554285" sldId="268"/>
        </pc:sldMkLst>
      </pc:sldChg>
      <pc:sldChg chg="addSp delSp modSp">
        <pc:chgData name="Guest User" userId="90a7861d65bcccd2" providerId="Windows Live" clId="Web-{DD5E17C2-6F45-4562-33ED-7712E83AACFC}" dt="2020-08-31T09:50:53.857" v="312" actId="20577"/>
        <pc:sldMkLst>
          <pc:docMk/>
          <pc:sldMk cId="1057818561" sldId="269"/>
        </pc:sldMkLst>
        <pc:spChg chg="del">
          <ac:chgData name="Guest User" userId="90a7861d65bcccd2" providerId="Windows Live" clId="Web-{DD5E17C2-6F45-4562-33ED-7712E83AACFC}" dt="2020-08-31T09:36:28.148" v="196"/>
          <ac:spMkLst>
            <pc:docMk/>
            <pc:sldMk cId="1057818561" sldId="269"/>
            <ac:spMk id="3" creationId="{00000000-0000-0000-0000-000000000000}"/>
          </ac:spMkLst>
        </pc:spChg>
        <pc:spChg chg="add del mod">
          <ac:chgData name="Guest User" userId="90a7861d65bcccd2" providerId="Windows Live" clId="Web-{DD5E17C2-6F45-4562-33ED-7712E83AACFC}" dt="2020-08-31T09:47:11.606" v="203"/>
          <ac:spMkLst>
            <pc:docMk/>
            <pc:sldMk cId="1057818561" sldId="269"/>
            <ac:spMk id="4" creationId="{6C47D43C-03DB-42A0-A534-8E68C52087A5}"/>
          </ac:spMkLst>
        </pc:spChg>
        <pc:spChg chg="mod">
          <ac:chgData name="Guest User" userId="90a7861d65bcccd2" providerId="Windows Live" clId="Web-{DD5E17C2-6F45-4562-33ED-7712E83AACFC}" dt="2020-08-31T09:50:53.857" v="312" actId="20577"/>
          <ac:spMkLst>
            <pc:docMk/>
            <pc:sldMk cId="1057818561" sldId="269"/>
            <ac:spMk id="6" creationId="{00000000-0000-0000-0000-000000000000}"/>
          </ac:spMkLst>
        </pc:spChg>
        <pc:spChg chg="add mod">
          <ac:chgData name="Guest User" userId="90a7861d65bcccd2" providerId="Windows Live" clId="Web-{DD5E17C2-6F45-4562-33ED-7712E83AACFC}" dt="2020-08-31T09:50:10.232" v="258" actId="20577"/>
          <ac:spMkLst>
            <pc:docMk/>
            <pc:sldMk cId="1057818561" sldId="269"/>
            <ac:spMk id="9" creationId="{E945F95B-0FD0-40B6-8448-21AF0ECC95ED}"/>
          </ac:spMkLst>
        </pc:spChg>
        <pc:spChg chg="add mod">
          <ac:chgData name="Guest User" userId="90a7861d65bcccd2" providerId="Windows Live" clId="Web-{DD5E17C2-6F45-4562-33ED-7712E83AACFC}" dt="2020-08-31T09:50:03.263" v="252" actId="20577"/>
          <ac:spMkLst>
            <pc:docMk/>
            <pc:sldMk cId="1057818561" sldId="269"/>
            <ac:spMk id="10" creationId="{F9C7F156-1974-4AEB-9668-358C7CFD361B}"/>
          </ac:spMkLst>
        </pc:spChg>
        <pc:spChg chg="add mod">
          <ac:chgData name="Guest User" userId="90a7861d65bcccd2" providerId="Windows Live" clId="Web-{DD5E17C2-6F45-4562-33ED-7712E83AACFC}" dt="2020-08-31T09:49:52.747" v="246" actId="20577"/>
          <ac:spMkLst>
            <pc:docMk/>
            <pc:sldMk cId="1057818561" sldId="269"/>
            <ac:spMk id="11" creationId="{16D700C3-DBE2-4BB9-93AD-802E30129394}"/>
          </ac:spMkLst>
        </pc:spChg>
        <pc:picChg chg="add mod ord">
          <ac:chgData name="Guest User" userId="90a7861d65bcccd2" providerId="Windows Live" clId="Web-{DD5E17C2-6F45-4562-33ED-7712E83AACFC}" dt="2020-08-31T09:49:25.685" v="237" actId="14100"/>
          <ac:picMkLst>
            <pc:docMk/>
            <pc:sldMk cId="1057818561" sldId="269"/>
            <ac:picMk id="5" creationId="{439F1A2A-9B51-4538-8B37-7CCE1C2AE7B8}"/>
          </ac:picMkLst>
        </pc:picChg>
        <pc:picChg chg="add mod">
          <ac:chgData name="Guest User" userId="90a7861d65bcccd2" providerId="Windows Live" clId="Web-{DD5E17C2-6F45-4562-33ED-7712E83AACFC}" dt="2020-08-31T09:49:25.732" v="238" actId="14100"/>
          <ac:picMkLst>
            <pc:docMk/>
            <pc:sldMk cId="1057818561" sldId="269"/>
            <ac:picMk id="7" creationId="{C389ABD7-D258-4157-A6FF-CFE1EA1B80BC}"/>
          </ac:picMkLst>
        </pc:picChg>
        <pc:picChg chg="add mod">
          <ac:chgData name="Guest User" userId="90a7861d65bcccd2" providerId="Windows Live" clId="Web-{DD5E17C2-6F45-4562-33ED-7712E83AACFC}" dt="2020-08-31T09:48:35.888" v="229" actId="1076"/>
          <ac:picMkLst>
            <pc:docMk/>
            <pc:sldMk cId="1057818561" sldId="269"/>
            <ac:picMk id="8" creationId="{89472A38-476B-40AB-9DE4-C3E68062B1F1}"/>
          </ac:picMkLst>
        </pc:picChg>
      </pc:sldChg>
    </pc:docChg>
  </pc:docChgLst>
  <pc:docChgLst>
    <pc:chgData name="Guest User" userId="90a7861d65bcccd2" providerId="Windows Live" clId="Web-{63DA91AC-EEB4-407E-5527-4C1B6E1F476B}"/>
    <pc:docChg chg="modSld">
      <pc:chgData name="Guest User" userId="90a7861d65bcccd2" providerId="Windows Live" clId="Web-{63DA91AC-EEB4-407E-5527-4C1B6E1F476B}" dt="2020-08-31T04:50:16.874" v="27" actId="20577"/>
      <pc:docMkLst>
        <pc:docMk/>
      </pc:docMkLst>
      <pc:sldChg chg="modSp">
        <pc:chgData name="Guest User" userId="90a7861d65bcccd2" providerId="Windows Live" clId="Web-{63DA91AC-EEB4-407E-5527-4C1B6E1F476B}" dt="2020-08-31T04:50:15.499" v="25" actId="20577"/>
        <pc:sldMkLst>
          <pc:docMk/>
          <pc:sldMk cId="3414739867" sldId="256"/>
        </pc:sldMkLst>
        <pc:spChg chg="mod">
          <ac:chgData name="Guest User" userId="90a7861d65bcccd2" providerId="Windows Live" clId="Web-{63DA91AC-EEB4-407E-5527-4C1B6E1F476B}" dt="2020-08-31T04:50:15.499" v="25" actId="20577"/>
          <ac:spMkLst>
            <pc:docMk/>
            <pc:sldMk cId="3414739867" sldId="256"/>
            <ac:spMk id="3" creationId="{00000000-0000-0000-0000-000000000000}"/>
          </ac:spMkLst>
        </pc:spChg>
      </pc:sldChg>
    </pc:docChg>
  </pc:docChgLst>
  <pc:docChgLst>
    <pc:chgData name="Guest User" userId="90a7861d65bcccd2" providerId="Windows Live" clId="Web-{72FDA99A-76D3-4F70-D789-FE058FBCD22E}"/>
    <pc:docChg chg="addSld delSld modSld">
      <pc:chgData name="Guest User" userId="90a7861d65bcccd2" providerId="Windows Live" clId="Web-{72FDA99A-76D3-4F70-D789-FE058FBCD22E}" dt="2020-08-31T09:14:07.545" v="355"/>
      <pc:docMkLst>
        <pc:docMk/>
      </pc:docMkLst>
      <pc:sldChg chg="modSp">
        <pc:chgData name="Guest User" userId="90a7861d65bcccd2" providerId="Windows Live" clId="Web-{72FDA99A-76D3-4F70-D789-FE058FBCD22E}" dt="2020-08-31T09:02:02.885" v="169" actId="20577"/>
        <pc:sldMkLst>
          <pc:docMk/>
          <pc:sldMk cId="3869754742" sldId="257"/>
        </pc:sldMkLst>
        <pc:spChg chg="mod">
          <ac:chgData name="Guest User" userId="90a7861d65bcccd2" providerId="Windows Live" clId="Web-{72FDA99A-76D3-4F70-D789-FE058FBCD22E}" dt="2020-08-31T09:01:57.838" v="167" actId="20577"/>
          <ac:spMkLst>
            <pc:docMk/>
            <pc:sldMk cId="3869754742" sldId="257"/>
            <ac:spMk id="3" creationId="{00000000-0000-0000-0000-000000000000}"/>
          </ac:spMkLst>
        </pc:spChg>
        <pc:spChg chg="mod">
          <ac:chgData name="Guest User" userId="90a7861d65bcccd2" providerId="Windows Live" clId="Web-{72FDA99A-76D3-4F70-D789-FE058FBCD22E}" dt="2020-08-31T09:02:02.885" v="169" actId="20577"/>
          <ac:spMkLst>
            <pc:docMk/>
            <pc:sldMk cId="3869754742" sldId="257"/>
            <ac:spMk id="5" creationId="{00000000-0000-0000-0000-000000000000}"/>
          </ac:spMkLst>
        </pc:spChg>
      </pc:sldChg>
      <pc:sldChg chg="modSp">
        <pc:chgData name="Guest User" userId="90a7861d65bcccd2" providerId="Windows Live" clId="Web-{72FDA99A-76D3-4F70-D789-FE058FBCD22E}" dt="2020-08-31T08:49:47.959" v="51" actId="20577"/>
        <pc:sldMkLst>
          <pc:docMk/>
          <pc:sldMk cId="2118598445" sldId="258"/>
        </pc:sldMkLst>
        <pc:spChg chg="mod">
          <ac:chgData name="Guest User" userId="90a7861d65bcccd2" providerId="Windows Live" clId="Web-{72FDA99A-76D3-4F70-D789-FE058FBCD22E}" dt="2020-08-31T08:49:47.959" v="51" actId="20577"/>
          <ac:spMkLst>
            <pc:docMk/>
            <pc:sldMk cId="2118598445" sldId="258"/>
            <ac:spMk id="5" creationId="{00000000-0000-0000-0000-000000000000}"/>
          </ac:spMkLst>
        </pc:spChg>
      </pc:sldChg>
      <pc:sldChg chg="modSp">
        <pc:chgData name="Guest User" userId="90a7861d65bcccd2" providerId="Windows Live" clId="Web-{72FDA99A-76D3-4F70-D789-FE058FBCD22E}" dt="2020-08-31T09:06:09.339" v="283" actId="20577"/>
        <pc:sldMkLst>
          <pc:docMk/>
          <pc:sldMk cId="3095347154" sldId="259"/>
        </pc:sldMkLst>
        <pc:spChg chg="mod">
          <ac:chgData name="Guest User" userId="90a7861d65bcccd2" providerId="Windows Live" clId="Web-{72FDA99A-76D3-4F70-D789-FE058FBCD22E}" dt="2020-08-31T09:03:08.479" v="183" actId="20577"/>
          <ac:spMkLst>
            <pc:docMk/>
            <pc:sldMk cId="3095347154" sldId="259"/>
            <ac:spMk id="2" creationId="{00000000-0000-0000-0000-000000000000}"/>
          </ac:spMkLst>
        </pc:spChg>
        <pc:spChg chg="mod">
          <ac:chgData name="Guest User" userId="90a7861d65bcccd2" providerId="Windows Live" clId="Web-{72FDA99A-76D3-4F70-D789-FE058FBCD22E}" dt="2020-08-31T09:06:09.339" v="283" actId="20577"/>
          <ac:spMkLst>
            <pc:docMk/>
            <pc:sldMk cId="3095347154" sldId="259"/>
            <ac:spMk id="3" creationId="{00000000-0000-0000-0000-000000000000}"/>
          </ac:spMkLst>
        </pc:spChg>
      </pc:sldChg>
      <pc:sldChg chg="addSp delSp modSp">
        <pc:chgData name="Guest User" userId="90a7861d65bcccd2" providerId="Windows Live" clId="Web-{72FDA99A-76D3-4F70-D789-FE058FBCD22E}" dt="2020-08-31T09:14:07.545" v="355"/>
        <pc:sldMkLst>
          <pc:docMk/>
          <pc:sldMk cId="1302983225" sldId="260"/>
        </pc:sldMkLst>
        <pc:spChg chg="mod">
          <ac:chgData name="Guest User" userId="90a7861d65bcccd2" providerId="Windows Live" clId="Web-{72FDA99A-76D3-4F70-D789-FE058FBCD22E}" dt="2020-08-31T09:08:16.153" v="340" actId="1076"/>
          <ac:spMkLst>
            <pc:docMk/>
            <pc:sldMk cId="1302983225" sldId="260"/>
            <ac:spMk id="2" creationId="{00000000-0000-0000-0000-000000000000}"/>
          </ac:spMkLst>
        </pc:spChg>
        <pc:spChg chg="del">
          <ac:chgData name="Guest User" userId="90a7861d65bcccd2" providerId="Windows Live" clId="Web-{72FDA99A-76D3-4F70-D789-FE058FBCD22E}" dt="2020-08-31T09:06:38.090" v="286"/>
          <ac:spMkLst>
            <pc:docMk/>
            <pc:sldMk cId="1302983225" sldId="260"/>
            <ac:spMk id="3" creationId="{00000000-0000-0000-0000-000000000000}"/>
          </ac:spMkLst>
        </pc:spChg>
        <pc:spChg chg="add del">
          <ac:chgData name="Guest User" userId="90a7861d65bcccd2" providerId="Windows Live" clId="Web-{72FDA99A-76D3-4F70-D789-FE058FBCD22E}" dt="2020-08-31T09:10:54.951" v="345"/>
          <ac:spMkLst>
            <pc:docMk/>
            <pc:sldMk cId="1302983225" sldId="260"/>
            <ac:spMk id="15" creationId="{EDCDD351-D483-4A07-AC89-7A8787426497}"/>
          </ac:spMkLst>
        </pc:spChg>
        <pc:spChg chg="add del">
          <ac:chgData name="Guest User" userId="90a7861d65bcccd2" providerId="Windows Live" clId="Web-{72FDA99A-76D3-4F70-D789-FE058FBCD22E}" dt="2020-08-31T09:11:28.420" v="347"/>
          <ac:spMkLst>
            <pc:docMk/>
            <pc:sldMk cId="1302983225" sldId="260"/>
            <ac:spMk id="16" creationId="{E5F86059-99D4-46B9-8FFD-66801DC95F4D}"/>
          </ac:spMkLst>
        </pc:spChg>
        <pc:graphicFrameChg chg="add del mod modGraphic">
          <ac:chgData name="Guest User" userId="90a7861d65bcccd2" providerId="Windows Live" clId="Web-{72FDA99A-76D3-4F70-D789-FE058FBCD22E}" dt="2020-08-31T09:14:07.545" v="355"/>
          <ac:graphicFrameMkLst>
            <pc:docMk/>
            <pc:sldMk cId="1302983225" sldId="260"/>
            <ac:graphicFrameMk id="5" creationId="{23E8523E-9BA4-450F-A2B9-ADCF46A6DFBB}"/>
          </ac:graphicFrameMkLst>
        </pc:graphicFrameChg>
        <pc:picChg chg="add mod ord">
          <ac:chgData name="Guest User" userId="90a7861d65bcccd2" providerId="Windows Live" clId="Web-{72FDA99A-76D3-4F70-D789-FE058FBCD22E}" dt="2020-08-31T09:08:07.684" v="339" actId="14100"/>
          <ac:picMkLst>
            <pc:docMk/>
            <pc:sldMk cId="1302983225" sldId="260"/>
            <ac:picMk id="4" creationId="{686525C9-2568-4979-973D-918888121E8E}"/>
          </ac:picMkLst>
        </pc:picChg>
      </pc:sldChg>
      <pc:sldChg chg="del">
        <pc:chgData name="Guest User" userId="90a7861d65bcccd2" providerId="Windows Live" clId="Web-{72FDA99A-76D3-4F70-D789-FE058FBCD22E}" dt="2020-08-31T09:08:49.669" v="341"/>
        <pc:sldMkLst>
          <pc:docMk/>
          <pc:sldMk cId="1739856806" sldId="262"/>
        </pc:sldMkLst>
      </pc:sldChg>
      <pc:sldChg chg="add del">
        <pc:chgData name="Guest User" userId="90a7861d65bcccd2" providerId="Windows Live" clId="Web-{72FDA99A-76D3-4F70-D789-FE058FBCD22E}" dt="2020-08-31T09:13:51.483" v="353"/>
        <pc:sldMkLst>
          <pc:docMk/>
          <pc:sldMk cId="567511567" sldId="267"/>
        </pc:sldMkLst>
      </pc:sldChg>
      <pc:sldChg chg="addSp delSp modSp">
        <pc:chgData name="Guest User" userId="90a7861d65bcccd2" providerId="Windows Live" clId="Web-{72FDA99A-76D3-4F70-D789-FE058FBCD22E}" dt="2020-08-31T09:13:42.686" v="352"/>
        <pc:sldMkLst>
          <pc:docMk/>
          <pc:sldMk cId="3733554285" sldId="268"/>
        </pc:sldMkLst>
        <pc:spChg chg="add del mod">
          <ac:chgData name="Guest User" userId="90a7861d65bcccd2" providerId="Windows Live" clId="Web-{72FDA99A-76D3-4F70-D789-FE058FBCD22E}" dt="2020-08-31T09:13:42.686" v="352"/>
          <ac:spMkLst>
            <pc:docMk/>
            <pc:sldMk cId="3733554285" sldId="268"/>
            <ac:spMk id="2" creationId="{7EB56EE3-8472-4828-A912-822BE2C539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74524-EB00-4F35-AAC3-D6B09598A14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7DB45-2387-4257-AC81-E1D3AF1ADEB9}">
      <dgm:prSet phldrT="[Text]" phldr="0"/>
      <dgm:spPr/>
      <dgm:t>
        <a:bodyPr/>
        <a:lstStyle/>
        <a:p>
          <a:pPr rtl="0"/>
          <a:r>
            <a:rPr lang="en-US" dirty="0"/>
            <a:t>Business Understanding</a:t>
          </a:r>
        </a:p>
      </dgm:t>
    </dgm:pt>
    <dgm:pt modelId="{F5207FD6-3BCE-409A-8847-BA160569333B}" type="parTrans" cxnId="{588B6D0F-3BD2-4BFC-88BA-15DDDBE93AF6}">
      <dgm:prSet/>
      <dgm:spPr/>
      <dgm:t>
        <a:bodyPr/>
        <a:lstStyle/>
        <a:p>
          <a:endParaRPr lang="en-US"/>
        </a:p>
      </dgm:t>
    </dgm:pt>
    <dgm:pt modelId="{E612E8BC-1967-4673-BD78-88222A5541B7}" type="sibTrans" cxnId="{588B6D0F-3BD2-4BFC-88BA-15DDDBE93AF6}">
      <dgm:prSet/>
      <dgm:spPr/>
      <dgm:t>
        <a:bodyPr/>
        <a:lstStyle/>
        <a:p>
          <a:endParaRPr lang="en-US"/>
        </a:p>
      </dgm:t>
    </dgm:pt>
    <dgm:pt modelId="{8DB04F10-B4E3-4F1E-A88D-29313AB9EF27}">
      <dgm:prSet phldrT="[Text]" phldr="0"/>
      <dgm:spPr/>
      <dgm:t>
        <a:bodyPr/>
        <a:lstStyle/>
        <a:p>
          <a:pPr rtl="0"/>
          <a:r>
            <a:rPr lang="en-US" dirty="0"/>
            <a:t>Data Understanding</a:t>
          </a:r>
        </a:p>
      </dgm:t>
    </dgm:pt>
    <dgm:pt modelId="{4B746526-524C-424E-BD3F-22BFB1A778D4}" type="parTrans" cxnId="{A1C38EC1-C10C-43F5-9BCE-875FF17DAACE}">
      <dgm:prSet/>
      <dgm:spPr/>
      <dgm:t>
        <a:bodyPr/>
        <a:lstStyle/>
        <a:p>
          <a:endParaRPr lang="en-US"/>
        </a:p>
      </dgm:t>
    </dgm:pt>
    <dgm:pt modelId="{5DE05D66-6423-4223-B0F8-74338EFB21ED}" type="sibTrans" cxnId="{A1C38EC1-C10C-43F5-9BCE-875FF17DAACE}">
      <dgm:prSet/>
      <dgm:spPr/>
      <dgm:t>
        <a:bodyPr/>
        <a:lstStyle/>
        <a:p>
          <a:endParaRPr lang="en-US"/>
        </a:p>
      </dgm:t>
    </dgm:pt>
    <dgm:pt modelId="{4AA11684-FD6F-4D4A-84D4-6D3FBDA473AA}">
      <dgm:prSet phldrT="[Text]" phldr="0"/>
      <dgm:spPr/>
      <dgm:t>
        <a:bodyPr/>
        <a:lstStyle/>
        <a:p>
          <a:pPr rtl="0"/>
          <a:r>
            <a:rPr lang="en-US" dirty="0"/>
            <a:t>Data Preparation</a:t>
          </a:r>
        </a:p>
      </dgm:t>
    </dgm:pt>
    <dgm:pt modelId="{4E7A029C-D80D-42FF-9CE5-F458F509C08A}" type="parTrans" cxnId="{09E591BC-52D8-4E14-B162-B2C2C1346561}">
      <dgm:prSet/>
      <dgm:spPr/>
      <dgm:t>
        <a:bodyPr/>
        <a:lstStyle/>
        <a:p>
          <a:endParaRPr lang="en-US"/>
        </a:p>
      </dgm:t>
    </dgm:pt>
    <dgm:pt modelId="{56EB2521-E166-4226-B3D0-7F53181BC778}" type="sibTrans" cxnId="{09E591BC-52D8-4E14-B162-B2C2C1346561}">
      <dgm:prSet/>
      <dgm:spPr/>
      <dgm:t>
        <a:bodyPr/>
        <a:lstStyle/>
        <a:p>
          <a:endParaRPr lang="en-US"/>
        </a:p>
      </dgm:t>
    </dgm:pt>
    <dgm:pt modelId="{BE7937F2-9432-477A-BE30-4BB9E7CC69E9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Modelling</a:t>
          </a:r>
          <a:endParaRPr lang="en-US" dirty="0"/>
        </a:p>
      </dgm:t>
    </dgm:pt>
    <dgm:pt modelId="{AED54177-B783-49AC-8C1F-7805349FAB24}" type="parTrans" cxnId="{C58DED35-3B85-4BB4-9043-63FB673AF08E}">
      <dgm:prSet/>
      <dgm:spPr/>
      <dgm:t>
        <a:bodyPr/>
        <a:lstStyle/>
        <a:p>
          <a:endParaRPr lang="en-US"/>
        </a:p>
      </dgm:t>
    </dgm:pt>
    <dgm:pt modelId="{0C2817F2-3567-4AA8-838D-D4BFF8691E7E}" type="sibTrans" cxnId="{C58DED35-3B85-4BB4-9043-63FB673AF08E}">
      <dgm:prSet/>
      <dgm:spPr/>
      <dgm:t>
        <a:bodyPr/>
        <a:lstStyle/>
        <a:p>
          <a:endParaRPr lang="en-US"/>
        </a:p>
      </dgm:t>
    </dgm:pt>
    <dgm:pt modelId="{3AED1300-83E4-4220-9F17-2D0560653A86}">
      <dgm:prSet phldrT="[Text]" phldr="0"/>
      <dgm:spPr/>
      <dgm:t>
        <a:bodyPr/>
        <a:lstStyle/>
        <a:p>
          <a:r>
            <a:rPr lang="en-US" dirty="0"/>
            <a:t>Evaluation</a:t>
          </a:r>
        </a:p>
      </dgm:t>
    </dgm:pt>
    <dgm:pt modelId="{0845AFAE-C9DE-4E3F-8955-4E07D1F6C615}" type="parTrans" cxnId="{DDC63E74-42E2-44D3-A4C7-4E03186AE5F8}">
      <dgm:prSet/>
      <dgm:spPr/>
      <dgm:t>
        <a:bodyPr/>
        <a:lstStyle/>
        <a:p>
          <a:endParaRPr lang="en-US"/>
        </a:p>
      </dgm:t>
    </dgm:pt>
    <dgm:pt modelId="{B5636B77-A4E7-44A3-B014-4DB6B915C38E}" type="sibTrans" cxnId="{DDC63E74-42E2-44D3-A4C7-4E03186AE5F8}">
      <dgm:prSet/>
      <dgm:spPr/>
      <dgm:t>
        <a:bodyPr/>
        <a:lstStyle/>
        <a:p>
          <a:endParaRPr lang="en-US"/>
        </a:p>
      </dgm:t>
    </dgm:pt>
    <dgm:pt modelId="{5E2A271D-29BC-421C-9B86-17DECCEB2ED9}">
      <dgm:prSet phldr="0"/>
      <dgm:spPr/>
      <dgm:t>
        <a:bodyPr/>
        <a:lstStyle/>
        <a:p>
          <a:r>
            <a:rPr lang="en-US" dirty="0"/>
            <a:t>Deployment</a:t>
          </a:r>
          <a:endParaRPr lang="en-US" dirty="0">
            <a:latin typeface="Calibri Light" panose="020F0302020204030204"/>
          </a:endParaRPr>
        </a:p>
      </dgm:t>
    </dgm:pt>
    <dgm:pt modelId="{340E99C0-885E-4BA0-8D3F-384B0A41F2A3}" type="parTrans" cxnId="{B6E5E569-38CB-4560-B108-D9D89EA35968}">
      <dgm:prSet/>
      <dgm:spPr/>
    </dgm:pt>
    <dgm:pt modelId="{9EA280D2-9A31-4443-A03C-48B7E26EE437}" type="sibTrans" cxnId="{B6E5E569-38CB-4560-B108-D9D89EA35968}">
      <dgm:prSet/>
      <dgm:spPr/>
    </dgm:pt>
    <dgm:pt modelId="{AA02D88B-77BE-4EA7-B62C-F542ED44E54D}" type="pres">
      <dgm:prSet presAssocID="{6BA74524-EB00-4F35-AAC3-D6B09598A142}" presName="Name0" presStyleCnt="0">
        <dgm:presLayoutVars>
          <dgm:dir/>
          <dgm:resizeHandles val="exact"/>
        </dgm:presLayoutVars>
      </dgm:prSet>
      <dgm:spPr/>
    </dgm:pt>
    <dgm:pt modelId="{1EB11874-DEFC-4686-A9C3-69BA5D46C795}" type="pres">
      <dgm:prSet presAssocID="{A107DB45-2387-4257-AC81-E1D3AF1ADEB9}" presName="node" presStyleLbl="node1" presStyleIdx="0" presStyleCnt="6">
        <dgm:presLayoutVars>
          <dgm:bulletEnabled val="1"/>
        </dgm:presLayoutVars>
      </dgm:prSet>
      <dgm:spPr/>
    </dgm:pt>
    <dgm:pt modelId="{4D089398-0C14-4040-8468-DBED072FE7D8}" type="pres">
      <dgm:prSet presAssocID="{E612E8BC-1967-4673-BD78-88222A5541B7}" presName="sibTrans" presStyleLbl="sibTrans1D1" presStyleIdx="0" presStyleCnt="5"/>
      <dgm:spPr/>
    </dgm:pt>
    <dgm:pt modelId="{1BB6AFB3-DA42-47D0-9077-B3750B54805A}" type="pres">
      <dgm:prSet presAssocID="{E612E8BC-1967-4673-BD78-88222A5541B7}" presName="connectorText" presStyleLbl="sibTrans1D1" presStyleIdx="0" presStyleCnt="5"/>
      <dgm:spPr/>
    </dgm:pt>
    <dgm:pt modelId="{098DB6E7-92E7-4568-BF76-D6DE25EA68BE}" type="pres">
      <dgm:prSet presAssocID="{8DB04F10-B4E3-4F1E-A88D-29313AB9EF27}" presName="node" presStyleLbl="node1" presStyleIdx="1" presStyleCnt="6">
        <dgm:presLayoutVars>
          <dgm:bulletEnabled val="1"/>
        </dgm:presLayoutVars>
      </dgm:prSet>
      <dgm:spPr/>
    </dgm:pt>
    <dgm:pt modelId="{6C2CBD5C-9CC9-4DC3-B4AB-B2C17D324434}" type="pres">
      <dgm:prSet presAssocID="{5DE05D66-6423-4223-B0F8-74338EFB21ED}" presName="sibTrans" presStyleLbl="sibTrans1D1" presStyleIdx="1" presStyleCnt="5"/>
      <dgm:spPr/>
    </dgm:pt>
    <dgm:pt modelId="{F60B2CC9-4E5A-4E4D-A2C9-2A3F8C65E979}" type="pres">
      <dgm:prSet presAssocID="{5DE05D66-6423-4223-B0F8-74338EFB21ED}" presName="connectorText" presStyleLbl="sibTrans1D1" presStyleIdx="1" presStyleCnt="5"/>
      <dgm:spPr/>
    </dgm:pt>
    <dgm:pt modelId="{171E05A1-35BE-4A22-9F3E-B629A845BC7F}" type="pres">
      <dgm:prSet presAssocID="{4AA11684-FD6F-4D4A-84D4-6D3FBDA473AA}" presName="node" presStyleLbl="node1" presStyleIdx="2" presStyleCnt="6">
        <dgm:presLayoutVars>
          <dgm:bulletEnabled val="1"/>
        </dgm:presLayoutVars>
      </dgm:prSet>
      <dgm:spPr/>
    </dgm:pt>
    <dgm:pt modelId="{94C4953E-D063-4251-A0C1-BE40A3F2DCA5}" type="pres">
      <dgm:prSet presAssocID="{56EB2521-E166-4226-B3D0-7F53181BC778}" presName="sibTrans" presStyleLbl="sibTrans1D1" presStyleIdx="2" presStyleCnt="5"/>
      <dgm:spPr/>
    </dgm:pt>
    <dgm:pt modelId="{E909F56B-E121-421D-A357-3FBFBDB28EDC}" type="pres">
      <dgm:prSet presAssocID="{56EB2521-E166-4226-B3D0-7F53181BC778}" presName="connectorText" presStyleLbl="sibTrans1D1" presStyleIdx="2" presStyleCnt="5"/>
      <dgm:spPr/>
    </dgm:pt>
    <dgm:pt modelId="{6DFCDEAA-96CC-4F48-844C-43FF2CF3A3C5}" type="pres">
      <dgm:prSet presAssocID="{BE7937F2-9432-477A-BE30-4BB9E7CC69E9}" presName="node" presStyleLbl="node1" presStyleIdx="3" presStyleCnt="6">
        <dgm:presLayoutVars>
          <dgm:bulletEnabled val="1"/>
        </dgm:presLayoutVars>
      </dgm:prSet>
      <dgm:spPr/>
    </dgm:pt>
    <dgm:pt modelId="{98545FE5-12DB-48C4-B42C-873DB8820579}" type="pres">
      <dgm:prSet presAssocID="{0C2817F2-3567-4AA8-838D-D4BFF8691E7E}" presName="sibTrans" presStyleLbl="sibTrans1D1" presStyleIdx="3" presStyleCnt="5"/>
      <dgm:spPr/>
    </dgm:pt>
    <dgm:pt modelId="{3745D2C7-E373-47C6-81FF-79BA065F800C}" type="pres">
      <dgm:prSet presAssocID="{0C2817F2-3567-4AA8-838D-D4BFF8691E7E}" presName="connectorText" presStyleLbl="sibTrans1D1" presStyleIdx="3" presStyleCnt="5"/>
      <dgm:spPr/>
    </dgm:pt>
    <dgm:pt modelId="{9ABE35BE-AECB-4895-882F-425977D0AC67}" type="pres">
      <dgm:prSet presAssocID="{3AED1300-83E4-4220-9F17-2D0560653A86}" presName="node" presStyleLbl="node1" presStyleIdx="4" presStyleCnt="6">
        <dgm:presLayoutVars>
          <dgm:bulletEnabled val="1"/>
        </dgm:presLayoutVars>
      </dgm:prSet>
      <dgm:spPr/>
    </dgm:pt>
    <dgm:pt modelId="{AEDD1D8B-6B4B-480B-B9B1-7FDC8CAC09ED}" type="pres">
      <dgm:prSet presAssocID="{B5636B77-A4E7-44A3-B014-4DB6B915C38E}" presName="sibTrans" presStyleLbl="sibTrans1D1" presStyleIdx="4" presStyleCnt="5"/>
      <dgm:spPr/>
    </dgm:pt>
    <dgm:pt modelId="{6A64A08D-220E-4B8A-AA47-179EF5D33493}" type="pres">
      <dgm:prSet presAssocID="{B5636B77-A4E7-44A3-B014-4DB6B915C38E}" presName="connectorText" presStyleLbl="sibTrans1D1" presStyleIdx="4" presStyleCnt="5"/>
      <dgm:spPr/>
    </dgm:pt>
    <dgm:pt modelId="{B4BADFDE-9F8F-4843-868D-E97EA79D6279}" type="pres">
      <dgm:prSet presAssocID="{5E2A271D-29BC-421C-9B86-17DECCEB2ED9}" presName="node" presStyleLbl="node1" presStyleIdx="5" presStyleCnt="6">
        <dgm:presLayoutVars>
          <dgm:bulletEnabled val="1"/>
        </dgm:presLayoutVars>
      </dgm:prSet>
      <dgm:spPr/>
    </dgm:pt>
  </dgm:ptLst>
  <dgm:cxnLst>
    <dgm:cxn modelId="{BF976404-C396-4181-86DE-F8B6C06D8258}" type="presOf" srcId="{0C2817F2-3567-4AA8-838D-D4BFF8691E7E}" destId="{3745D2C7-E373-47C6-81FF-79BA065F800C}" srcOrd="1" destOrd="0" presId="urn:microsoft.com/office/officeart/2005/8/layout/bProcess3"/>
    <dgm:cxn modelId="{588B6D0F-3BD2-4BFC-88BA-15DDDBE93AF6}" srcId="{6BA74524-EB00-4F35-AAC3-D6B09598A142}" destId="{A107DB45-2387-4257-AC81-E1D3AF1ADEB9}" srcOrd="0" destOrd="0" parTransId="{F5207FD6-3BCE-409A-8847-BA160569333B}" sibTransId="{E612E8BC-1967-4673-BD78-88222A5541B7}"/>
    <dgm:cxn modelId="{3CD00513-CF82-46B2-8643-1196632FAD64}" type="presOf" srcId="{BE7937F2-9432-477A-BE30-4BB9E7CC69E9}" destId="{6DFCDEAA-96CC-4F48-844C-43FF2CF3A3C5}" srcOrd="0" destOrd="0" presId="urn:microsoft.com/office/officeart/2005/8/layout/bProcess3"/>
    <dgm:cxn modelId="{BED93A21-9FFD-4CE7-A666-7F435DD9605A}" type="presOf" srcId="{6BA74524-EB00-4F35-AAC3-D6B09598A142}" destId="{AA02D88B-77BE-4EA7-B62C-F542ED44E54D}" srcOrd="0" destOrd="0" presId="urn:microsoft.com/office/officeart/2005/8/layout/bProcess3"/>
    <dgm:cxn modelId="{C58DED35-3B85-4BB4-9043-63FB673AF08E}" srcId="{6BA74524-EB00-4F35-AAC3-D6B09598A142}" destId="{BE7937F2-9432-477A-BE30-4BB9E7CC69E9}" srcOrd="3" destOrd="0" parTransId="{AED54177-B783-49AC-8C1F-7805349FAB24}" sibTransId="{0C2817F2-3567-4AA8-838D-D4BFF8691E7E}"/>
    <dgm:cxn modelId="{486BA560-B0E0-4862-A43E-26DFB059D666}" type="presOf" srcId="{56EB2521-E166-4226-B3D0-7F53181BC778}" destId="{94C4953E-D063-4251-A0C1-BE40A3F2DCA5}" srcOrd="0" destOrd="0" presId="urn:microsoft.com/office/officeart/2005/8/layout/bProcess3"/>
    <dgm:cxn modelId="{C4192D68-C788-4756-83BD-C5B038BA6422}" type="presOf" srcId="{5E2A271D-29BC-421C-9B86-17DECCEB2ED9}" destId="{B4BADFDE-9F8F-4843-868D-E97EA79D6279}" srcOrd="0" destOrd="0" presId="urn:microsoft.com/office/officeart/2005/8/layout/bProcess3"/>
    <dgm:cxn modelId="{B6E5E569-38CB-4560-B108-D9D89EA35968}" srcId="{6BA74524-EB00-4F35-AAC3-D6B09598A142}" destId="{5E2A271D-29BC-421C-9B86-17DECCEB2ED9}" srcOrd="5" destOrd="0" parTransId="{340E99C0-885E-4BA0-8D3F-384B0A41F2A3}" sibTransId="{9EA280D2-9A31-4443-A03C-48B7E26EE437}"/>
    <dgm:cxn modelId="{F217D073-D7A3-40B8-AB64-63942AB5A6A8}" type="presOf" srcId="{3AED1300-83E4-4220-9F17-2D0560653A86}" destId="{9ABE35BE-AECB-4895-882F-425977D0AC67}" srcOrd="0" destOrd="0" presId="urn:microsoft.com/office/officeart/2005/8/layout/bProcess3"/>
    <dgm:cxn modelId="{DDC63E74-42E2-44D3-A4C7-4E03186AE5F8}" srcId="{6BA74524-EB00-4F35-AAC3-D6B09598A142}" destId="{3AED1300-83E4-4220-9F17-2D0560653A86}" srcOrd="4" destOrd="0" parTransId="{0845AFAE-C9DE-4E3F-8955-4E07D1F6C615}" sibTransId="{B5636B77-A4E7-44A3-B014-4DB6B915C38E}"/>
    <dgm:cxn modelId="{ECF4237E-E4E4-44F8-A956-8DD5AB60E3FD}" type="presOf" srcId="{56EB2521-E166-4226-B3D0-7F53181BC778}" destId="{E909F56B-E121-421D-A357-3FBFBDB28EDC}" srcOrd="1" destOrd="0" presId="urn:microsoft.com/office/officeart/2005/8/layout/bProcess3"/>
    <dgm:cxn modelId="{E2EDBD87-3408-4DCD-93FE-16C35570EB86}" type="presOf" srcId="{5DE05D66-6423-4223-B0F8-74338EFB21ED}" destId="{6C2CBD5C-9CC9-4DC3-B4AB-B2C17D324434}" srcOrd="0" destOrd="0" presId="urn:microsoft.com/office/officeart/2005/8/layout/bProcess3"/>
    <dgm:cxn modelId="{495C2A90-6472-4BF0-9647-91EB81892F36}" type="presOf" srcId="{B5636B77-A4E7-44A3-B014-4DB6B915C38E}" destId="{6A64A08D-220E-4B8A-AA47-179EF5D33493}" srcOrd="1" destOrd="0" presId="urn:microsoft.com/office/officeart/2005/8/layout/bProcess3"/>
    <dgm:cxn modelId="{B5D3FE9B-41F5-4B75-9C22-6F68AE90D457}" type="presOf" srcId="{E612E8BC-1967-4673-BD78-88222A5541B7}" destId="{4D089398-0C14-4040-8468-DBED072FE7D8}" srcOrd="0" destOrd="0" presId="urn:microsoft.com/office/officeart/2005/8/layout/bProcess3"/>
    <dgm:cxn modelId="{1D1EE9A0-683F-4507-966D-375C0A0A067E}" type="presOf" srcId="{0C2817F2-3567-4AA8-838D-D4BFF8691E7E}" destId="{98545FE5-12DB-48C4-B42C-873DB8820579}" srcOrd="0" destOrd="0" presId="urn:microsoft.com/office/officeart/2005/8/layout/bProcess3"/>
    <dgm:cxn modelId="{2A490EA5-3939-444C-9B82-A6A7119DF326}" type="presOf" srcId="{4AA11684-FD6F-4D4A-84D4-6D3FBDA473AA}" destId="{171E05A1-35BE-4A22-9F3E-B629A845BC7F}" srcOrd="0" destOrd="0" presId="urn:microsoft.com/office/officeart/2005/8/layout/bProcess3"/>
    <dgm:cxn modelId="{09E591BC-52D8-4E14-B162-B2C2C1346561}" srcId="{6BA74524-EB00-4F35-AAC3-D6B09598A142}" destId="{4AA11684-FD6F-4D4A-84D4-6D3FBDA473AA}" srcOrd="2" destOrd="0" parTransId="{4E7A029C-D80D-42FF-9CE5-F458F509C08A}" sibTransId="{56EB2521-E166-4226-B3D0-7F53181BC778}"/>
    <dgm:cxn modelId="{A1C38EC1-C10C-43F5-9BCE-875FF17DAACE}" srcId="{6BA74524-EB00-4F35-AAC3-D6B09598A142}" destId="{8DB04F10-B4E3-4F1E-A88D-29313AB9EF27}" srcOrd="1" destOrd="0" parTransId="{4B746526-524C-424E-BD3F-22BFB1A778D4}" sibTransId="{5DE05D66-6423-4223-B0F8-74338EFB21ED}"/>
    <dgm:cxn modelId="{C90041CB-7079-4FCD-9EF3-62CB6C751B9F}" type="presOf" srcId="{8DB04F10-B4E3-4F1E-A88D-29313AB9EF27}" destId="{098DB6E7-92E7-4568-BF76-D6DE25EA68BE}" srcOrd="0" destOrd="0" presId="urn:microsoft.com/office/officeart/2005/8/layout/bProcess3"/>
    <dgm:cxn modelId="{76B788D1-54B2-44EA-9508-CB9DDB49485B}" type="presOf" srcId="{A107DB45-2387-4257-AC81-E1D3AF1ADEB9}" destId="{1EB11874-DEFC-4686-A9C3-69BA5D46C795}" srcOrd="0" destOrd="0" presId="urn:microsoft.com/office/officeart/2005/8/layout/bProcess3"/>
    <dgm:cxn modelId="{1E0CE6E1-9B0D-43ED-A620-91AB2FC46F24}" type="presOf" srcId="{5DE05D66-6423-4223-B0F8-74338EFB21ED}" destId="{F60B2CC9-4E5A-4E4D-A2C9-2A3F8C65E979}" srcOrd="1" destOrd="0" presId="urn:microsoft.com/office/officeart/2005/8/layout/bProcess3"/>
    <dgm:cxn modelId="{FCF8C3F8-32C8-4DCB-B67B-2B8CAF056ACF}" type="presOf" srcId="{E612E8BC-1967-4673-BD78-88222A5541B7}" destId="{1BB6AFB3-DA42-47D0-9077-B3750B54805A}" srcOrd="1" destOrd="0" presId="urn:microsoft.com/office/officeart/2005/8/layout/bProcess3"/>
    <dgm:cxn modelId="{FA58A9FD-7C54-4B6C-BEA1-8992DD6210BA}" type="presOf" srcId="{B5636B77-A4E7-44A3-B014-4DB6B915C38E}" destId="{AEDD1D8B-6B4B-480B-B9B1-7FDC8CAC09ED}" srcOrd="0" destOrd="0" presId="urn:microsoft.com/office/officeart/2005/8/layout/bProcess3"/>
    <dgm:cxn modelId="{143BF0B3-3C21-4D85-AAE6-09ACF272B1C1}" type="presParOf" srcId="{AA02D88B-77BE-4EA7-B62C-F542ED44E54D}" destId="{1EB11874-DEFC-4686-A9C3-69BA5D46C795}" srcOrd="0" destOrd="0" presId="urn:microsoft.com/office/officeart/2005/8/layout/bProcess3"/>
    <dgm:cxn modelId="{D5666626-5D5E-46EC-825F-34E32F41CA65}" type="presParOf" srcId="{AA02D88B-77BE-4EA7-B62C-F542ED44E54D}" destId="{4D089398-0C14-4040-8468-DBED072FE7D8}" srcOrd="1" destOrd="0" presId="urn:microsoft.com/office/officeart/2005/8/layout/bProcess3"/>
    <dgm:cxn modelId="{1339543A-22A9-4859-B4F8-FD93B3BC209C}" type="presParOf" srcId="{4D089398-0C14-4040-8468-DBED072FE7D8}" destId="{1BB6AFB3-DA42-47D0-9077-B3750B54805A}" srcOrd="0" destOrd="0" presId="urn:microsoft.com/office/officeart/2005/8/layout/bProcess3"/>
    <dgm:cxn modelId="{D1D62548-BA34-4304-9ED6-BE179032CEBF}" type="presParOf" srcId="{AA02D88B-77BE-4EA7-B62C-F542ED44E54D}" destId="{098DB6E7-92E7-4568-BF76-D6DE25EA68BE}" srcOrd="2" destOrd="0" presId="urn:microsoft.com/office/officeart/2005/8/layout/bProcess3"/>
    <dgm:cxn modelId="{88FDB83B-A296-455F-B74E-FD2FE1E2FC5E}" type="presParOf" srcId="{AA02D88B-77BE-4EA7-B62C-F542ED44E54D}" destId="{6C2CBD5C-9CC9-4DC3-B4AB-B2C17D324434}" srcOrd="3" destOrd="0" presId="urn:microsoft.com/office/officeart/2005/8/layout/bProcess3"/>
    <dgm:cxn modelId="{1EF4E9BB-C3CC-4EBF-A7EE-C2FD94F08725}" type="presParOf" srcId="{6C2CBD5C-9CC9-4DC3-B4AB-B2C17D324434}" destId="{F60B2CC9-4E5A-4E4D-A2C9-2A3F8C65E979}" srcOrd="0" destOrd="0" presId="urn:microsoft.com/office/officeart/2005/8/layout/bProcess3"/>
    <dgm:cxn modelId="{F9E3BA56-299D-49DC-8B03-A9A86BC940D7}" type="presParOf" srcId="{AA02D88B-77BE-4EA7-B62C-F542ED44E54D}" destId="{171E05A1-35BE-4A22-9F3E-B629A845BC7F}" srcOrd="4" destOrd="0" presId="urn:microsoft.com/office/officeart/2005/8/layout/bProcess3"/>
    <dgm:cxn modelId="{21DB854A-7DCA-4A21-B532-FF351E27A550}" type="presParOf" srcId="{AA02D88B-77BE-4EA7-B62C-F542ED44E54D}" destId="{94C4953E-D063-4251-A0C1-BE40A3F2DCA5}" srcOrd="5" destOrd="0" presId="urn:microsoft.com/office/officeart/2005/8/layout/bProcess3"/>
    <dgm:cxn modelId="{7305D228-18FA-4151-AEA9-2607B4CA7F2C}" type="presParOf" srcId="{94C4953E-D063-4251-A0C1-BE40A3F2DCA5}" destId="{E909F56B-E121-421D-A357-3FBFBDB28EDC}" srcOrd="0" destOrd="0" presId="urn:microsoft.com/office/officeart/2005/8/layout/bProcess3"/>
    <dgm:cxn modelId="{63AEB0D2-F0AC-40FC-AA0E-FCA84D8B98E3}" type="presParOf" srcId="{AA02D88B-77BE-4EA7-B62C-F542ED44E54D}" destId="{6DFCDEAA-96CC-4F48-844C-43FF2CF3A3C5}" srcOrd="6" destOrd="0" presId="urn:microsoft.com/office/officeart/2005/8/layout/bProcess3"/>
    <dgm:cxn modelId="{FCBFE055-4814-4AAB-AF54-CAEB5432105D}" type="presParOf" srcId="{AA02D88B-77BE-4EA7-B62C-F542ED44E54D}" destId="{98545FE5-12DB-48C4-B42C-873DB8820579}" srcOrd="7" destOrd="0" presId="urn:microsoft.com/office/officeart/2005/8/layout/bProcess3"/>
    <dgm:cxn modelId="{7C550401-741A-4F67-92E1-A1F72FFB36DB}" type="presParOf" srcId="{98545FE5-12DB-48C4-B42C-873DB8820579}" destId="{3745D2C7-E373-47C6-81FF-79BA065F800C}" srcOrd="0" destOrd="0" presId="urn:microsoft.com/office/officeart/2005/8/layout/bProcess3"/>
    <dgm:cxn modelId="{962E6A6C-E4C9-40C9-BF00-F096B9B14E41}" type="presParOf" srcId="{AA02D88B-77BE-4EA7-B62C-F542ED44E54D}" destId="{9ABE35BE-AECB-4895-882F-425977D0AC67}" srcOrd="8" destOrd="0" presId="urn:microsoft.com/office/officeart/2005/8/layout/bProcess3"/>
    <dgm:cxn modelId="{11DFCAC0-7FD8-4870-927D-AD32607DCE71}" type="presParOf" srcId="{AA02D88B-77BE-4EA7-B62C-F542ED44E54D}" destId="{AEDD1D8B-6B4B-480B-B9B1-7FDC8CAC09ED}" srcOrd="9" destOrd="0" presId="urn:microsoft.com/office/officeart/2005/8/layout/bProcess3"/>
    <dgm:cxn modelId="{4DCA9926-75F8-4D06-98F1-DB459ABB66F3}" type="presParOf" srcId="{AEDD1D8B-6B4B-480B-B9B1-7FDC8CAC09ED}" destId="{6A64A08D-220E-4B8A-AA47-179EF5D33493}" srcOrd="0" destOrd="0" presId="urn:microsoft.com/office/officeart/2005/8/layout/bProcess3"/>
    <dgm:cxn modelId="{B03D956A-76C9-4637-A59C-12CDE615460B}" type="presParOf" srcId="{AA02D88B-77BE-4EA7-B62C-F542ED44E54D}" destId="{B4BADFDE-9F8F-4843-868D-E97EA79D627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89398-0C14-4040-8468-DBED072FE7D8}">
      <dsp:nvSpPr>
        <dsp:cNvPr id="0" name=""/>
        <dsp:cNvSpPr/>
      </dsp:nvSpPr>
      <dsp:spPr>
        <a:xfrm>
          <a:off x="3003680" y="535150"/>
          <a:ext cx="4130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0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9103" y="578652"/>
        <a:ext cx="22181" cy="4436"/>
      </dsp:txXfrm>
    </dsp:sp>
    <dsp:sp modelId="{1EB11874-DEFC-4686-A9C3-69BA5D46C795}">
      <dsp:nvSpPr>
        <dsp:cNvPr id="0" name=""/>
        <dsp:cNvSpPr/>
      </dsp:nvSpPr>
      <dsp:spPr>
        <a:xfrm>
          <a:off x="1076668" y="2226"/>
          <a:ext cx="1928812" cy="1157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Business Understanding</a:t>
          </a:r>
        </a:p>
      </dsp:txBody>
      <dsp:txXfrm>
        <a:off x="1076668" y="2226"/>
        <a:ext cx="1928812" cy="1157287"/>
      </dsp:txXfrm>
    </dsp:sp>
    <dsp:sp modelId="{6C2CBD5C-9CC9-4DC3-B4AB-B2C17D324434}">
      <dsp:nvSpPr>
        <dsp:cNvPr id="0" name=""/>
        <dsp:cNvSpPr/>
      </dsp:nvSpPr>
      <dsp:spPr>
        <a:xfrm>
          <a:off x="2041074" y="1157714"/>
          <a:ext cx="2372439" cy="413026"/>
        </a:xfrm>
        <a:custGeom>
          <a:avLst/>
          <a:gdLst/>
          <a:ahLst/>
          <a:cxnLst/>
          <a:rect l="0" t="0" r="0" b="0"/>
          <a:pathLst>
            <a:path>
              <a:moveTo>
                <a:pt x="2372439" y="0"/>
              </a:moveTo>
              <a:lnTo>
                <a:pt x="2372439" y="223613"/>
              </a:lnTo>
              <a:lnTo>
                <a:pt x="0" y="223613"/>
              </a:lnTo>
              <a:lnTo>
                <a:pt x="0" y="41302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6954" y="1362009"/>
        <a:ext cx="120678" cy="4436"/>
      </dsp:txXfrm>
    </dsp:sp>
    <dsp:sp modelId="{098DB6E7-92E7-4568-BF76-D6DE25EA68BE}">
      <dsp:nvSpPr>
        <dsp:cNvPr id="0" name=""/>
        <dsp:cNvSpPr/>
      </dsp:nvSpPr>
      <dsp:spPr>
        <a:xfrm>
          <a:off x="3449107" y="2226"/>
          <a:ext cx="1928812" cy="1157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Understanding</a:t>
          </a:r>
        </a:p>
      </dsp:txBody>
      <dsp:txXfrm>
        <a:off x="3449107" y="2226"/>
        <a:ext cx="1928812" cy="1157287"/>
      </dsp:txXfrm>
    </dsp:sp>
    <dsp:sp modelId="{94C4953E-D063-4251-A0C1-BE40A3F2DCA5}">
      <dsp:nvSpPr>
        <dsp:cNvPr id="0" name=""/>
        <dsp:cNvSpPr/>
      </dsp:nvSpPr>
      <dsp:spPr>
        <a:xfrm>
          <a:off x="3003680" y="2136065"/>
          <a:ext cx="4130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0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9103" y="2179566"/>
        <a:ext cx="22181" cy="4436"/>
      </dsp:txXfrm>
    </dsp:sp>
    <dsp:sp modelId="{171E05A1-35BE-4A22-9F3E-B629A845BC7F}">
      <dsp:nvSpPr>
        <dsp:cNvPr id="0" name=""/>
        <dsp:cNvSpPr/>
      </dsp:nvSpPr>
      <dsp:spPr>
        <a:xfrm>
          <a:off x="1076668" y="1603141"/>
          <a:ext cx="1928812" cy="1157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Preparation</a:t>
          </a:r>
        </a:p>
      </dsp:txBody>
      <dsp:txXfrm>
        <a:off x="1076668" y="1603141"/>
        <a:ext cx="1928812" cy="1157287"/>
      </dsp:txXfrm>
    </dsp:sp>
    <dsp:sp modelId="{98545FE5-12DB-48C4-B42C-873DB8820579}">
      <dsp:nvSpPr>
        <dsp:cNvPr id="0" name=""/>
        <dsp:cNvSpPr/>
      </dsp:nvSpPr>
      <dsp:spPr>
        <a:xfrm>
          <a:off x="2041074" y="2758628"/>
          <a:ext cx="2372439" cy="413026"/>
        </a:xfrm>
        <a:custGeom>
          <a:avLst/>
          <a:gdLst/>
          <a:ahLst/>
          <a:cxnLst/>
          <a:rect l="0" t="0" r="0" b="0"/>
          <a:pathLst>
            <a:path>
              <a:moveTo>
                <a:pt x="2372439" y="0"/>
              </a:moveTo>
              <a:lnTo>
                <a:pt x="2372439" y="223613"/>
              </a:lnTo>
              <a:lnTo>
                <a:pt x="0" y="223613"/>
              </a:lnTo>
              <a:lnTo>
                <a:pt x="0" y="41302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6954" y="2962924"/>
        <a:ext cx="120678" cy="4436"/>
      </dsp:txXfrm>
    </dsp:sp>
    <dsp:sp modelId="{6DFCDEAA-96CC-4F48-844C-43FF2CF3A3C5}">
      <dsp:nvSpPr>
        <dsp:cNvPr id="0" name=""/>
        <dsp:cNvSpPr/>
      </dsp:nvSpPr>
      <dsp:spPr>
        <a:xfrm>
          <a:off x="3449107" y="1603141"/>
          <a:ext cx="1928812" cy="1157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 panose="020F0302020204030204"/>
            </a:rPr>
            <a:t>Modelling</a:t>
          </a:r>
          <a:endParaRPr lang="en-US" sz="2100" kern="1200" dirty="0"/>
        </a:p>
      </dsp:txBody>
      <dsp:txXfrm>
        <a:off x="3449107" y="1603141"/>
        <a:ext cx="1928812" cy="1157287"/>
      </dsp:txXfrm>
    </dsp:sp>
    <dsp:sp modelId="{AEDD1D8B-6B4B-480B-B9B1-7FDC8CAC09ED}">
      <dsp:nvSpPr>
        <dsp:cNvPr id="0" name=""/>
        <dsp:cNvSpPr/>
      </dsp:nvSpPr>
      <dsp:spPr>
        <a:xfrm>
          <a:off x="3003680" y="3736979"/>
          <a:ext cx="4130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0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9103" y="3780481"/>
        <a:ext cx="22181" cy="4436"/>
      </dsp:txXfrm>
    </dsp:sp>
    <dsp:sp modelId="{9ABE35BE-AECB-4895-882F-425977D0AC67}">
      <dsp:nvSpPr>
        <dsp:cNvPr id="0" name=""/>
        <dsp:cNvSpPr/>
      </dsp:nvSpPr>
      <dsp:spPr>
        <a:xfrm>
          <a:off x="1076668" y="3204055"/>
          <a:ext cx="1928812" cy="1157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Evaluation</a:t>
          </a:r>
        </a:p>
      </dsp:txBody>
      <dsp:txXfrm>
        <a:off x="1076668" y="3204055"/>
        <a:ext cx="1928812" cy="1157287"/>
      </dsp:txXfrm>
    </dsp:sp>
    <dsp:sp modelId="{B4BADFDE-9F8F-4843-868D-E97EA79D6279}">
      <dsp:nvSpPr>
        <dsp:cNvPr id="0" name=""/>
        <dsp:cNvSpPr/>
      </dsp:nvSpPr>
      <dsp:spPr>
        <a:xfrm>
          <a:off x="3449107" y="3204055"/>
          <a:ext cx="1928812" cy="1157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Deployment</a:t>
          </a:r>
          <a:endParaRPr lang="en-US" sz="2100" kern="1200" dirty="0">
            <a:latin typeface="Calibri Light" panose="020F0302020204030204"/>
          </a:endParaRPr>
        </a:p>
      </dsp:txBody>
      <dsp:txXfrm>
        <a:off x="3449107" y="3204055"/>
        <a:ext cx="1928812" cy="115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1800" dirty="0">
                <a:latin typeface="Times New Roman"/>
                <a:cs typeface="Times New Roman"/>
              </a:rPr>
              <a:t>Name: Chirag </a:t>
            </a:r>
            <a:r>
              <a:rPr lang="en-IN" sz="1800" dirty="0" err="1">
                <a:latin typeface="Times New Roman"/>
                <a:cs typeface="Times New Roman"/>
              </a:rPr>
              <a:t>Chhillar</a:t>
            </a:r>
            <a:endParaRPr lang="en-IN" sz="1800" dirty="0" err="1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979" y="1664426"/>
            <a:ext cx="10361919" cy="4344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/>
                <a:cs typeface="Times New Roman"/>
              </a:rPr>
              <a:t>Business Objective: </a:t>
            </a:r>
            <a:r>
              <a:rPr lang="en-IN" sz="140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To invest where others are investing, implying that the 'best' sectors and countries are the ones 'where most investors are investing'.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400" dirty="0">
                <a:latin typeface="Times New Roman"/>
                <a:cs typeface="Times New Roman"/>
              </a:rPr>
              <a:t>Goals of Data Analysis: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400" dirty="0">
                <a:latin typeface="Times New Roman"/>
                <a:cs typeface="Times New Roman"/>
              </a:rPr>
              <a:t>      •   </a:t>
            </a:r>
            <a:r>
              <a:rPr lang="en-IN" sz="1600" dirty="0">
                <a:latin typeface="Times New Roman"/>
                <a:cs typeface="Times New Roman"/>
              </a:rPr>
              <a:t>Investment type analysis: Understanding investments in different categories to help Spark Funds decide on the best suited investment for the strategy.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600" dirty="0">
                <a:latin typeface="Times New Roman"/>
                <a:cs typeface="Times New Roman"/>
              </a:rPr>
              <a:t>     • Country analysis: Understanding which countries have had the most investments in the past. 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600" dirty="0">
                <a:latin typeface="Times New Roman"/>
                <a:cs typeface="Times New Roman"/>
              </a:rPr>
              <a:t>     • Sector analysis: Understanding the distribution of investments across the eight main sectors. 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400" dirty="0">
                <a:latin typeface="Times New Roman"/>
                <a:cs typeface="Times New Roman"/>
              </a:rPr>
              <a:t>Constraints: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400" dirty="0">
                <a:latin typeface="Times New Roman"/>
                <a:cs typeface="Times New Roman"/>
              </a:rPr>
              <a:t>      • </a:t>
            </a:r>
            <a:r>
              <a:rPr lang="en-IN" sz="1600" dirty="0">
                <a:latin typeface="Times New Roman"/>
                <a:cs typeface="Times New Roman"/>
              </a:rPr>
              <a:t>Invest between 5 to 15 million USD per round of investment. 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600" dirty="0">
                <a:latin typeface="Times New Roman"/>
                <a:cs typeface="Times New Roman"/>
              </a:rPr>
              <a:t>     • Invest only in English-speaking countries because of the ease of communication with the companies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57175" y="729727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/>
                <a:cs typeface="Times New Roman"/>
              </a:rPr>
              <a:t>Spark Funds Investment Case Study</a:t>
            </a:r>
            <a:endParaRPr lang="en-US"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854926"/>
            <a:ext cx="11168742" cy="4344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IN" sz="1800" dirty="0">
                <a:latin typeface="Times New Roman"/>
                <a:cs typeface="Times New Roman"/>
              </a:rPr>
              <a:t>Business Understanding (Analysing requirements)</a:t>
            </a:r>
          </a:p>
          <a:p>
            <a:pPr marL="285750" indent="-285750"/>
            <a:r>
              <a:rPr lang="en-IN" sz="1800" dirty="0">
                <a:latin typeface="Times New Roman"/>
                <a:cs typeface="Times New Roman"/>
              </a:rPr>
              <a:t>Data Understanding (Getting data files and merging)</a:t>
            </a:r>
            <a:endParaRPr lang="en-IN" sz="1800" dirty="0"/>
          </a:p>
          <a:p>
            <a:pPr marL="285750" indent="-285750"/>
            <a:r>
              <a:rPr lang="en-IN" sz="1800" dirty="0">
                <a:latin typeface="Times New Roman"/>
                <a:cs typeface="Times New Roman"/>
              </a:rPr>
              <a:t>Data Preparation (Cleaning and correcting datasets)</a:t>
            </a:r>
            <a:endParaRPr lang="en-IN" sz="1800" dirty="0"/>
          </a:p>
          <a:p>
            <a:pPr marL="285750" indent="-285750"/>
            <a:r>
              <a:rPr lang="en-IN" sz="1800" dirty="0">
                <a:latin typeface="Times New Roman"/>
                <a:cs typeface="Times New Roman"/>
              </a:rPr>
              <a:t>Modelling (Analysing Data based on requirements) </a:t>
            </a:r>
            <a:endParaRPr lang="en-IN" sz="1800" dirty="0"/>
          </a:p>
          <a:p>
            <a:pPr marL="285750" indent="-285750"/>
            <a:r>
              <a:rPr lang="en-IN" sz="1800" dirty="0">
                <a:latin typeface="Times New Roman"/>
                <a:cs typeface="Times New Roman"/>
              </a:rPr>
              <a:t>Evaluation (Getting relevant Output/Solutions)</a:t>
            </a:r>
            <a:endParaRPr lang="en-IN" sz="1800" dirty="0"/>
          </a:p>
          <a:p>
            <a:pPr marL="285750" indent="-285750"/>
            <a:r>
              <a:rPr lang="en-IN" sz="1800" dirty="0">
                <a:latin typeface="Times New Roman"/>
                <a:cs typeface="Times New Roman"/>
              </a:rPr>
              <a:t>Deployment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>
                <a:latin typeface="Times New Roman"/>
                <a:cs typeface="Times New Roman"/>
              </a:rPr>
              <a:t> </a:t>
            </a:r>
            <a:r>
              <a:rPr lang="en-IN" sz="2800" dirty="0">
                <a:latin typeface="Times New Roman"/>
                <a:cs typeface="Times New Roman"/>
              </a:rPr>
              <a:t>Problem Solving Methodology – CRISP model</a:t>
            </a:r>
          </a:p>
        </p:txBody>
      </p:sp>
      <p:graphicFrame>
        <p:nvGraphicFramePr>
          <p:cNvPr id="2" name="Diagram 3">
            <a:extLst>
              <a:ext uri="{FF2B5EF4-FFF2-40B4-BE49-F238E27FC236}">
                <a16:creationId xmlns:a16="http://schemas.microsoft.com/office/drawing/2014/main" id="{D3C21F9C-56A6-44EA-B82E-DC4B9E8E6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492099"/>
              </p:ext>
            </p:extLst>
          </p:nvPr>
        </p:nvGraphicFramePr>
        <p:xfrm>
          <a:off x="4717676" y="1857935"/>
          <a:ext cx="6454588" cy="436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587" y="707315"/>
            <a:ext cx="9313817" cy="856138"/>
          </a:xfrm>
        </p:spPr>
        <p:txBody>
          <a:bodyPr/>
          <a:lstStyle/>
          <a:p>
            <a:r>
              <a:rPr lang="en-IN" sz="2800" dirty="0">
                <a:latin typeface="Times New Roman"/>
                <a:cs typeface="Times New Roman"/>
              </a:rPr>
              <a:t>Investment Type Analysis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037" y="1709249"/>
            <a:ext cx="11168742" cy="4344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Investment Types were limited to four types as per Spark Funds’ preference: 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600" dirty="0">
                <a:latin typeface="Times New Roman"/>
                <a:cs typeface="Times New Roman"/>
              </a:rPr>
              <a:t>• Venture 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600" dirty="0">
                <a:latin typeface="Times New Roman"/>
                <a:cs typeface="Times New Roman"/>
              </a:rPr>
              <a:t>• Angel 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600" dirty="0">
                <a:latin typeface="Times New Roman"/>
                <a:cs typeface="Times New Roman"/>
              </a:rPr>
              <a:t>• Seed 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600" dirty="0">
                <a:latin typeface="Times New Roman"/>
                <a:cs typeface="Times New Roman"/>
              </a:rPr>
              <a:t>• Private Equity 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For per round : 5 to 15 million dollar as preferred by Spark fund:</a:t>
            </a:r>
            <a:r>
              <a:rPr lang="en-IN" sz="1800" dirty="0">
                <a:latin typeface="Times New Roman"/>
                <a:cs typeface="Times New Roman"/>
              </a:rPr>
              <a:t> </a:t>
            </a:r>
            <a:r>
              <a:rPr lang="en-IN" sz="140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Venture funding is most suitable.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49" y="465423"/>
            <a:ext cx="9313817" cy="856138"/>
          </a:xfrm>
        </p:spPr>
        <p:txBody>
          <a:bodyPr/>
          <a:lstStyle/>
          <a:p>
            <a:r>
              <a:rPr lang="en-IN" sz="2800" dirty="0">
                <a:latin typeface="Times New Roman"/>
                <a:cs typeface="Times New Roman"/>
              </a:rPr>
              <a:t>Investment Type Analysis</a:t>
            </a:r>
            <a:endParaRPr lang="en-IN" sz="2800" dirty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6525C9-2568-4979-973D-918888121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786" y="1106066"/>
            <a:ext cx="10380399" cy="5750018"/>
          </a:xfr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/>
                <a:cs typeface="Times New Roman"/>
              </a:rPr>
              <a:t>Country Analysis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037" y="1384279"/>
            <a:ext cx="9801625" cy="116179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Countries have been filtered based on: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400" dirty="0">
                <a:latin typeface="Times New Roman"/>
                <a:cs typeface="Times New Roman"/>
              </a:rPr>
              <a:t> </a:t>
            </a:r>
            <a:r>
              <a:rPr lang="en-IN" sz="1600" dirty="0">
                <a:latin typeface="Times New Roman"/>
                <a:cs typeface="Times New Roman"/>
              </a:rPr>
              <a:t>• Investment type : Venture 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600" dirty="0">
                <a:latin typeface="Times New Roman"/>
                <a:cs typeface="Times New Roman"/>
              </a:rPr>
              <a:t> • Total Investment in the country : USA, BGR, IND (Top 3 English Speaking Countries as preferred by Spark Funds).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DE6A8-359F-4FE1-8036-DE322683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" y="2608731"/>
            <a:ext cx="11528611" cy="39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45116" y="651286"/>
            <a:ext cx="9313817" cy="856138"/>
          </a:xfrm>
        </p:spPr>
        <p:txBody>
          <a:bodyPr/>
          <a:lstStyle/>
          <a:p>
            <a:r>
              <a:rPr lang="en-IN" sz="2800" dirty="0">
                <a:latin typeface="Times New Roman"/>
                <a:cs typeface="Times New Roman"/>
              </a:rPr>
              <a:t>Sector analysis: </a:t>
            </a:r>
            <a:r>
              <a:rPr lang="en-IN" sz="2000" dirty="0">
                <a:latin typeface="Times New Roman"/>
                <a:cs typeface="Times New Roman"/>
              </a:rPr>
              <a:t>Top 3 Sector in Top 3 Countries</a:t>
            </a:r>
            <a:endParaRPr lang="en-US" sz="2000"/>
          </a:p>
        </p:txBody>
      </p:sp>
      <p:pic>
        <p:nvPicPr>
          <p:cNvPr id="5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439F1A2A-9B51-4538-8B37-7CCE1C2AE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25" y="1396487"/>
            <a:ext cx="3348318" cy="3045757"/>
          </a:xfr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89ABD7-D258-4157-A6FF-CFE1EA1B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13" y="1458160"/>
            <a:ext cx="3650874" cy="2966768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472A38-476B-40AB-9DE4-C3E68062B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194" y="1452868"/>
            <a:ext cx="3213847" cy="2977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45F95B-0FD0-40B6-8448-21AF0ECC95ED}"/>
              </a:ext>
            </a:extLst>
          </p:cNvPr>
          <p:cNvSpPr txBox="1"/>
          <p:nvPr/>
        </p:nvSpPr>
        <p:spPr>
          <a:xfrm>
            <a:off x="8993841" y="48364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F156-1974-4AEB-9668-358C7CFD361B}"/>
              </a:ext>
            </a:extLst>
          </p:cNvPr>
          <p:cNvSpPr txBox="1"/>
          <p:nvPr/>
        </p:nvSpPr>
        <p:spPr>
          <a:xfrm>
            <a:off x="4811246" y="48336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GBR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700C3-DBE2-4BB9-93AD-802E30129394}"/>
              </a:ext>
            </a:extLst>
          </p:cNvPr>
          <p:cNvSpPr txBox="1"/>
          <p:nvPr/>
        </p:nvSpPr>
        <p:spPr>
          <a:xfrm>
            <a:off x="684680" y="48308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390" y="1507544"/>
            <a:ext cx="10249860" cy="4344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The best type of fund to invest in , is "Ventures" 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• The Venture investment in the "Others" sector is the highest in all the top 3 countries.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• It is followed by "Cleantech / Semiconductors" sector, which seconds in USA and GBR, and        "News, Search and Messaging" seconds in IND.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• "Social, Finance, Analytics, Advertising" sector is third place holder in all Top 3 countries.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- USA as we can see is Topping almost every investment but GBR and IND also have very good opportunities. 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>
                <a:latin typeface="Times New Roman"/>
                <a:cs typeface="Times New Roman"/>
              </a:rPr>
              <a:t>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51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INVESTMENT ASSIGNMENT  SUBMISSION </vt:lpstr>
      <vt:lpstr>Spark Funds Investment Case Study</vt:lpstr>
      <vt:lpstr> Problem Solving Methodology – CRISP model</vt:lpstr>
      <vt:lpstr>Investment Type Analysis </vt:lpstr>
      <vt:lpstr>Investment Type Analysis</vt:lpstr>
      <vt:lpstr>Country Analysis </vt:lpstr>
      <vt:lpstr>Sector analysis: Top 3 Sector in Top 3 Countries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 Harshavardhan</cp:lastModifiedBy>
  <cp:revision>370</cp:revision>
  <dcterms:created xsi:type="dcterms:W3CDTF">2016-06-09T08:16:28Z</dcterms:created>
  <dcterms:modified xsi:type="dcterms:W3CDTF">2020-08-31T10:29:49Z</dcterms:modified>
</cp:coreProperties>
</file>