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9" r:id="rId4"/>
    <p:sldId id="270" r:id="rId5"/>
    <p:sldId id="268" r:id="rId6"/>
    <p:sldId id="271" r:id="rId7"/>
    <p:sldId id="272" r:id="rId8"/>
    <p:sldId id="273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6415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9830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797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6724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7756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3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1561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7911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9366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6792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150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6795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3277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8501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9298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3990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672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2AA39F-ABFD-4947-B351-777D185687EA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DE31E-9683-457F-AFA0-762A90506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875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E07DDF-491D-0FCB-E7FD-EEE6CAFD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Presentation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719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4" name="Graphic 23" descr="Smiling Face with No Fill">
            <a:extLst>
              <a:ext uri="{FF2B5EF4-FFF2-40B4-BE49-F238E27FC236}">
                <a16:creationId xmlns:a16="http://schemas.microsoft.com/office/drawing/2014/main" id="{2F9EDDDA-B5BC-F8B3-6318-BD05BF897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35F5-29F2-26B3-54A2-FC664600D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FFFFFF"/>
                </a:solidFill>
              </a:rPr>
              <a:t>                             </a:t>
            </a:r>
            <a:r>
              <a:rPr lang="en-US" sz="4400" b="1" i="1" dirty="0">
                <a:solidFill>
                  <a:srgbClr val="FFFFFF"/>
                </a:solidFill>
              </a:rPr>
              <a:t>THANK YOU</a:t>
            </a:r>
            <a:endParaRPr lang="en-IN" sz="44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35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0F5C-8211-3FEF-392C-3B51BCCB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99C6-E277-F066-8273-8BF904AAB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71968"/>
            <a:ext cx="968851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Angular, a popular front-end JavaScript framework, offers a powerful and flexible platform for building dynamic web applications.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Angular's capabilities, we have created data-rich tables that not only present information in a visually appealing manner but also offer interactivity, sorting, filtering, and seamless data manipulation.</a:t>
            </a:r>
          </a:p>
        </p:txBody>
      </p:sp>
    </p:spTree>
    <p:extLst>
      <p:ext uri="{BB962C8B-B14F-4D97-AF65-F5344CB8AC3E}">
        <p14:creationId xmlns:p14="http://schemas.microsoft.com/office/powerpoint/2010/main" val="36176244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16D3-7E02-2A24-A0BB-8F4E1042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4607"/>
          </a:xfrm>
        </p:spPr>
        <p:txBody>
          <a:bodyPr/>
          <a:lstStyle/>
          <a:p>
            <a:r>
              <a:rPr lang="en-US" dirty="0"/>
              <a:t>Reusable Component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3EB52-2261-2F2B-02A5-D1D5129B8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1576668"/>
            <a:ext cx="8946541" cy="419548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Display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 Components</a:t>
            </a:r>
          </a:p>
        </p:txBody>
      </p:sp>
    </p:spTree>
    <p:extLst>
      <p:ext uri="{BB962C8B-B14F-4D97-AF65-F5344CB8AC3E}">
        <p14:creationId xmlns:p14="http://schemas.microsoft.com/office/powerpoint/2010/main" val="30274591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A8D3-6655-0B4C-7651-A95503D9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4AE67-2AAB-A41D-7C93-575384152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Framework -15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-1.80.2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JS-18.12.1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412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EDC9-C85D-EAFF-530F-490CCA31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14157"/>
          </a:xfrm>
        </p:spPr>
        <p:txBody>
          <a:bodyPr/>
          <a:lstStyle/>
          <a:p>
            <a:r>
              <a:rPr lang="en-US" dirty="0"/>
              <a:t>Feature Set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CF86D-1BD2-E80A-A5CB-0E804D57D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85900"/>
            <a:ext cx="9175143" cy="35433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Filtering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 Navigations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Freezing Rows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Data</a:t>
            </a:r>
          </a:p>
        </p:txBody>
      </p:sp>
    </p:spTree>
    <p:extLst>
      <p:ext uri="{BB962C8B-B14F-4D97-AF65-F5344CB8AC3E}">
        <p14:creationId xmlns:p14="http://schemas.microsoft.com/office/powerpoint/2010/main" val="32040942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C986-1ADD-B450-688E-4CB97A6F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SNAPSHOTS:</a:t>
            </a:r>
            <a:br>
              <a:rPr lang="en-US" dirty="0"/>
            </a:br>
            <a:r>
              <a:rPr lang="en-US" sz="3200" dirty="0"/>
              <a:t>Dataset 1</a:t>
            </a:r>
            <a:endParaRPr lang="en-IN" sz="32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632F7F-95D0-85C5-CB3B-767A07693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752600"/>
            <a:ext cx="10448925" cy="4876800"/>
          </a:xfrm>
        </p:spPr>
      </p:pic>
    </p:spTree>
    <p:extLst>
      <p:ext uri="{BB962C8B-B14F-4D97-AF65-F5344CB8AC3E}">
        <p14:creationId xmlns:p14="http://schemas.microsoft.com/office/powerpoint/2010/main" val="15254346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737D-324D-7E2F-9E28-91187D2F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1" y="731520"/>
            <a:ext cx="9156753" cy="1005840"/>
          </a:xfrm>
        </p:spPr>
        <p:txBody>
          <a:bodyPr/>
          <a:lstStyle/>
          <a:p>
            <a:r>
              <a:rPr lang="en-US" sz="3200" dirty="0"/>
              <a:t>Dataset 2</a:t>
            </a:r>
            <a:endParaRPr lang="en-IN" sz="32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C6294D6-3544-D52B-9DC1-A8735B9C0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371601"/>
            <a:ext cx="10092689" cy="4876800"/>
          </a:xfrm>
        </p:spPr>
      </p:pic>
    </p:spTree>
    <p:extLst>
      <p:ext uri="{BB962C8B-B14F-4D97-AF65-F5344CB8AC3E}">
        <p14:creationId xmlns:p14="http://schemas.microsoft.com/office/powerpoint/2010/main" val="37935994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88C5-80EF-D97F-D975-C2A4010F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Dataset 3</a:t>
            </a:r>
            <a:endParaRPr lang="en-IN" sz="32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279952B-67A4-488B-FAE1-DF5D2C33A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419225"/>
            <a:ext cx="10086975" cy="4829175"/>
          </a:xfrm>
        </p:spPr>
      </p:pic>
    </p:spTree>
    <p:extLst>
      <p:ext uri="{BB962C8B-B14F-4D97-AF65-F5344CB8AC3E}">
        <p14:creationId xmlns:p14="http://schemas.microsoft.com/office/powerpoint/2010/main" val="28981742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2043-3409-8D44-D162-6BD852B4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3668"/>
            <a:ext cx="9404723" cy="140053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12F50-0F10-D7EC-FC6A-FEBECB652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9096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During the development of this web application, we had the opportunity to explore and learn numerous new concepts in Angular, significantly enhancing our knowledge and expertise in the framework.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312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800</TotalTime>
  <Words>141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Ion</vt:lpstr>
      <vt:lpstr>Frontend Presentation</vt:lpstr>
      <vt:lpstr>INTRODUCTION</vt:lpstr>
      <vt:lpstr>Reusable Component</vt:lpstr>
      <vt:lpstr>Technologies Used </vt:lpstr>
      <vt:lpstr>Feature Set </vt:lpstr>
      <vt:lpstr>SNAPSHOTS: Dataset 1</vt:lpstr>
      <vt:lpstr>Dataset 2</vt:lpstr>
      <vt:lpstr>Dataset 3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Presentation</dc:title>
  <dc:creator>Ranya Guddemane Pavithra(UST,IN)</dc:creator>
  <cp:lastModifiedBy>Ranya Guddemane Pavithra(UST,IN)</cp:lastModifiedBy>
  <cp:revision>53</cp:revision>
  <dcterms:created xsi:type="dcterms:W3CDTF">2023-07-24T06:24:21Z</dcterms:created>
  <dcterms:modified xsi:type="dcterms:W3CDTF">2023-08-03T13:02:47Z</dcterms:modified>
</cp:coreProperties>
</file>