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1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2" r:id="rId6"/>
    <p:sldId id="276" r:id="rId7"/>
    <p:sldId id="279" r:id="rId8"/>
    <p:sldId id="278" r:id="rId9"/>
    <p:sldId id="291" r:id="rId10"/>
    <p:sldId id="277" r:id="rId11"/>
    <p:sldId id="263" r:id="rId12"/>
    <p:sldId id="281" r:id="rId13"/>
    <p:sldId id="290" r:id="rId14"/>
    <p:sldId id="274" r:id="rId15"/>
    <p:sldId id="282" r:id="rId16"/>
    <p:sldId id="269" r:id="rId17"/>
    <p:sldId id="275" r:id="rId1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Economica" panose="020B0604020202020204" charset="0"/>
      <p:regular r:id="rId28"/>
      <p:bold r:id="rId29"/>
      <p:italic r:id="rId30"/>
      <p:boldItalic r:id="rId31"/>
    </p:embeddedFont>
    <p:embeddedFont>
      <p:font typeface="Roboto Light" panose="02000000000000000000" pitchFamily="2" charset="0"/>
      <p:regular r:id="rId32"/>
      <p:italic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6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4F412-8411-4F94-B6DF-9DC59065BE3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2BE001-6C3F-42DF-AA8B-16EA86DE9ED5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AB7F547A-D0D3-450A-8C86-8A58F78DD2E5}" type="parTrans" cxnId="{FD393C77-9026-4FAA-AAA3-DECFDD607FCD}">
      <dgm:prSet/>
      <dgm:spPr/>
      <dgm:t>
        <a:bodyPr/>
        <a:lstStyle/>
        <a:p>
          <a:endParaRPr lang="en-US"/>
        </a:p>
      </dgm:t>
    </dgm:pt>
    <dgm:pt modelId="{AD6E654F-7D5F-4087-B778-FD15F166A5AA}" type="sibTrans" cxnId="{FD393C77-9026-4FAA-AAA3-DECFDD607FCD}">
      <dgm:prSet/>
      <dgm:spPr/>
      <dgm:t>
        <a:bodyPr/>
        <a:lstStyle/>
        <a:p>
          <a:endParaRPr lang="en-US"/>
        </a:p>
      </dgm:t>
    </dgm:pt>
    <dgm:pt modelId="{C524409F-A2BD-4682-AE1C-91821A3608DB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B10E1C36-6AAF-471B-97D4-CF96AED9C91E}" type="parTrans" cxnId="{5B555140-F89C-42AF-97AB-9B6A0D30FAF6}">
      <dgm:prSet/>
      <dgm:spPr/>
      <dgm:t>
        <a:bodyPr/>
        <a:lstStyle/>
        <a:p>
          <a:endParaRPr lang="en-US"/>
        </a:p>
      </dgm:t>
    </dgm:pt>
    <dgm:pt modelId="{A4AC2343-B859-4776-9BCA-36D14315BC94}" type="sibTrans" cxnId="{5B555140-F89C-42AF-97AB-9B6A0D30FAF6}">
      <dgm:prSet/>
      <dgm:spPr/>
      <dgm:t>
        <a:bodyPr/>
        <a:lstStyle/>
        <a:p>
          <a:endParaRPr lang="en-US"/>
        </a:p>
      </dgm:t>
    </dgm:pt>
    <dgm:pt modelId="{C47511B2-03B1-4319-94D2-0E7BF1FDB669}">
      <dgm:prSet/>
      <dgm:spPr/>
      <dgm:t>
        <a:bodyPr/>
        <a:lstStyle/>
        <a:p>
          <a:r>
            <a:rPr lang="en-US" dirty="0"/>
            <a:t>Microservices</a:t>
          </a:r>
        </a:p>
      </dgm:t>
    </dgm:pt>
    <dgm:pt modelId="{C63B61DA-3CE9-4179-A2B7-ACFD9FDCF71E}" type="parTrans" cxnId="{748B8A89-2EE2-4CDC-8AFA-954540BA2926}">
      <dgm:prSet/>
      <dgm:spPr/>
      <dgm:t>
        <a:bodyPr/>
        <a:lstStyle/>
        <a:p>
          <a:endParaRPr lang="en-US"/>
        </a:p>
      </dgm:t>
    </dgm:pt>
    <dgm:pt modelId="{15171396-318B-428E-97F2-DA9C7A34AD29}" type="sibTrans" cxnId="{748B8A89-2EE2-4CDC-8AFA-954540BA2926}">
      <dgm:prSet/>
      <dgm:spPr/>
      <dgm:t>
        <a:bodyPr/>
        <a:lstStyle/>
        <a:p>
          <a:endParaRPr lang="en-US"/>
        </a:p>
      </dgm:t>
    </dgm:pt>
    <dgm:pt modelId="{39125A34-7EBF-450C-B4A0-83AE35839148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1C96AE34-7E8B-4B13-9EAA-90975A277868}" type="parTrans" cxnId="{FDE117D9-6D56-45E1-86E5-8CFB954C9EEF}">
      <dgm:prSet/>
      <dgm:spPr/>
      <dgm:t>
        <a:bodyPr/>
        <a:lstStyle/>
        <a:p>
          <a:endParaRPr lang="en-US"/>
        </a:p>
      </dgm:t>
    </dgm:pt>
    <dgm:pt modelId="{304EA4A0-469C-4DC7-B882-0F929C92707C}" type="sibTrans" cxnId="{FDE117D9-6D56-45E1-86E5-8CFB954C9EEF}">
      <dgm:prSet/>
      <dgm:spPr/>
      <dgm:t>
        <a:bodyPr/>
        <a:lstStyle/>
        <a:p>
          <a:endParaRPr lang="en-US"/>
        </a:p>
      </dgm:t>
    </dgm:pt>
    <dgm:pt modelId="{70082B96-C7D9-4107-A4A8-27C3CB212BFD}">
      <dgm:prSet/>
      <dgm:spPr/>
      <dgm:t>
        <a:bodyPr/>
        <a:lstStyle/>
        <a:p>
          <a:r>
            <a:rPr lang="en-US" dirty="0"/>
            <a:t>Onboarding-Architecture</a:t>
          </a:r>
        </a:p>
      </dgm:t>
    </dgm:pt>
    <dgm:pt modelId="{F6233ADA-1417-404C-9FC9-F257431C6E20}" type="parTrans" cxnId="{F4FD7B99-FF19-48BB-942F-8055BED2F5D3}">
      <dgm:prSet/>
      <dgm:spPr/>
      <dgm:t>
        <a:bodyPr/>
        <a:lstStyle/>
        <a:p>
          <a:endParaRPr lang="en-US"/>
        </a:p>
      </dgm:t>
    </dgm:pt>
    <dgm:pt modelId="{F28FE905-CA92-4CBE-92E5-4CC51CA90314}" type="sibTrans" cxnId="{F4FD7B99-FF19-48BB-942F-8055BED2F5D3}">
      <dgm:prSet/>
      <dgm:spPr/>
      <dgm:t>
        <a:bodyPr/>
        <a:lstStyle/>
        <a:p>
          <a:endParaRPr lang="en-US"/>
        </a:p>
      </dgm:t>
    </dgm:pt>
    <dgm:pt modelId="{83AE409D-FEDB-4FF7-B291-36B8E3D5654F}">
      <dgm:prSet/>
      <dgm:spPr/>
      <dgm:t>
        <a:bodyPr/>
        <a:lstStyle/>
        <a:p>
          <a:r>
            <a:rPr lang="en-US" dirty="0"/>
            <a:t>Project Flow</a:t>
          </a:r>
        </a:p>
      </dgm:t>
    </dgm:pt>
    <dgm:pt modelId="{5DFA569C-28F4-47D6-AD3C-3DD67F9BCA98}" type="parTrans" cxnId="{D635410A-41B5-4E6E-BBF4-5C6F9B89492C}">
      <dgm:prSet/>
      <dgm:spPr/>
      <dgm:t>
        <a:bodyPr/>
        <a:lstStyle/>
        <a:p>
          <a:endParaRPr lang="en-US"/>
        </a:p>
      </dgm:t>
    </dgm:pt>
    <dgm:pt modelId="{0285E4E7-7FA6-4C12-B06E-B2AA6C3953E5}" type="sibTrans" cxnId="{D635410A-41B5-4E6E-BBF4-5C6F9B89492C}">
      <dgm:prSet/>
      <dgm:spPr/>
      <dgm:t>
        <a:bodyPr/>
        <a:lstStyle/>
        <a:p>
          <a:endParaRPr lang="en-US"/>
        </a:p>
      </dgm:t>
    </dgm:pt>
    <dgm:pt modelId="{C870307E-FB12-45BB-9B0A-093D4CED205F}">
      <dgm:prSet/>
      <dgm:spPr/>
      <dgm:t>
        <a:bodyPr/>
        <a:lstStyle/>
        <a:p>
          <a:r>
            <a:rPr lang="en-US" dirty="0"/>
            <a:t>Technology and Tools Used</a:t>
          </a:r>
        </a:p>
      </dgm:t>
    </dgm:pt>
    <dgm:pt modelId="{C8F629D5-3358-450A-B39B-EAFFAF5C0F5D}" type="parTrans" cxnId="{05A8E59B-EA59-4F95-B5F2-8E83CCD3C298}">
      <dgm:prSet/>
      <dgm:spPr/>
      <dgm:t>
        <a:bodyPr/>
        <a:lstStyle/>
        <a:p>
          <a:endParaRPr lang="en-US"/>
        </a:p>
      </dgm:t>
    </dgm:pt>
    <dgm:pt modelId="{057C68EE-5192-4923-AF22-9D1C9317AAB7}" type="sibTrans" cxnId="{05A8E59B-EA59-4F95-B5F2-8E83CCD3C298}">
      <dgm:prSet/>
      <dgm:spPr/>
      <dgm:t>
        <a:bodyPr/>
        <a:lstStyle/>
        <a:p>
          <a:endParaRPr lang="en-US"/>
        </a:p>
      </dgm:t>
    </dgm:pt>
    <dgm:pt modelId="{DBFCBD25-BA62-4B36-B40F-96D6159EBD93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2278D8C2-80EB-4624-AEE1-F3910089CC43}" type="parTrans" cxnId="{B3A093F3-63FB-4B99-A14B-2B4CD9C6076C}">
      <dgm:prSet/>
      <dgm:spPr/>
      <dgm:t>
        <a:bodyPr/>
        <a:lstStyle/>
        <a:p>
          <a:endParaRPr lang="en-US"/>
        </a:p>
      </dgm:t>
    </dgm:pt>
    <dgm:pt modelId="{1D8E3268-8E32-4A91-BE33-BFB80A8CD923}" type="sibTrans" cxnId="{B3A093F3-63FB-4B99-A14B-2B4CD9C6076C}">
      <dgm:prSet/>
      <dgm:spPr/>
      <dgm:t>
        <a:bodyPr/>
        <a:lstStyle/>
        <a:p>
          <a:endParaRPr lang="en-US"/>
        </a:p>
      </dgm:t>
    </dgm:pt>
    <dgm:pt modelId="{EA98C72F-BD02-454D-8A1F-BEF3B73F71C7}" type="pres">
      <dgm:prSet presAssocID="{0F64F412-8411-4F94-B6DF-9DC59065BE31}" presName="vert0" presStyleCnt="0">
        <dgm:presLayoutVars>
          <dgm:dir/>
          <dgm:animOne val="branch"/>
          <dgm:animLvl val="lvl"/>
        </dgm:presLayoutVars>
      </dgm:prSet>
      <dgm:spPr/>
    </dgm:pt>
    <dgm:pt modelId="{F41C49B0-9DB4-4384-AD4C-1B711FCAB39A}" type="pres">
      <dgm:prSet presAssocID="{6D2BE001-6C3F-42DF-AA8B-16EA86DE9ED5}" presName="thickLine" presStyleLbl="alignNode1" presStyleIdx="0" presStyleCnt="8"/>
      <dgm:spPr/>
    </dgm:pt>
    <dgm:pt modelId="{24FAC247-32A1-4D88-A2EB-0249B0FC09A6}" type="pres">
      <dgm:prSet presAssocID="{6D2BE001-6C3F-42DF-AA8B-16EA86DE9ED5}" presName="horz1" presStyleCnt="0"/>
      <dgm:spPr/>
    </dgm:pt>
    <dgm:pt modelId="{729F228B-8672-451F-ABCB-24D138D6F844}" type="pres">
      <dgm:prSet presAssocID="{6D2BE001-6C3F-42DF-AA8B-16EA86DE9ED5}" presName="tx1" presStyleLbl="revTx" presStyleIdx="0" presStyleCnt="8"/>
      <dgm:spPr/>
    </dgm:pt>
    <dgm:pt modelId="{D0A38687-943C-4215-84A1-F683EE0F416C}" type="pres">
      <dgm:prSet presAssocID="{6D2BE001-6C3F-42DF-AA8B-16EA86DE9ED5}" presName="vert1" presStyleCnt="0"/>
      <dgm:spPr/>
    </dgm:pt>
    <dgm:pt modelId="{479B5C54-900E-4616-853F-790224BDADA3}" type="pres">
      <dgm:prSet presAssocID="{C524409F-A2BD-4682-AE1C-91821A3608DB}" presName="thickLine" presStyleLbl="alignNode1" presStyleIdx="1" presStyleCnt="8"/>
      <dgm:spPr/>
    </dgm:pt>
    <dgm:pt modelId="{C37620D5-8EED-4B89-916A-AC60DCBF9664}" type="pres">
      <dgm:prSet presAssocID="{C524409F-A2BD-4682-AE1C-91821A3608DB}" presName="horz1" presStyleCnt="0"/>
      <dgm:spPr/>
    </dgm:pt>
    <dgm:pt modelId="{526127DE-657F-4F07-B9FD-AF2A45F049E4}" type="pres">
      <dgm:prSet presAssocID="{C524409F-A2BD-4682-AE1C-91821A3608DB}" presName="tx1" presStyleLbl="revTx" presStyleIdx="1" presStyleCnt="8"/>
      <dgm:spPr/>
    </dgm:pt>
    <dgm:pt modelId="{310D940B-D84B-4C60-9F91-D8DC0D285442}" type="pres">
      <dgm:prSet presAssocID="{C524409F-A2BD-4682-AE1C-91821A3608DB}" presName="vert1" presStyleCnt="0"/>
      <dgm:spPr/>
    </dgm:pt>
    <dgm:pt modelId="{3F6955BA-7351-49F5-A254-05AD3111F888}" type="pres">
      <dgm:prSet presAssocID="{C47511B2-03B1-4319-94D2-0E7BF1FDB669}" presName="thickLine" presStyleLbl="alignNode1" presStyleIdx="2" presStyleCnt="8"/>
      <dgm:spPr/>
    </dgm:pt>
    <dgm:pt modelId="{01DE6F5A-66EC-4E1C-80BA-D19DC4931575}" type="pres">
      <dgm:prSet presAssocID="{C47511B2-03B1-4319-94D2-0E7BF1FDB669}" presName="horz1" presStyleCnt="0"/>
      <dgm:spPr/>
    </dgm:pt>
    <dgm:pt modelId="{AE2D864F-B012-4E28-9E2D-048136A54053}" type="pres">
      <dgm:prSet presAssocID="{C47511B2-03B1-4319-94D2-0E7BF1FDB669}" presName="tx1" presStyleLbl="revTx" presStyleIdx="2" presStyleCnt="8"/>
      <dgm:spPr/>
    </dgm:pt>
    <dgm:pt modelId="{62E2FB0B-A446-40C8-AED7-D7D1E92F7256}" type="pres">
      <dgm:prSet presAssocID="{C47511B2-03B1-4319-94D2-0E7BF1FDB669}" presName="vert1" presStyleCnt="0"/>
      <dgm:spPr/>
    </dgm:pt>
    <dgm:pt modelId="{012E96F7-4F0E-4079-8AAC-9E210A9E4973}" type="pres">
      <dgm:prSet presAssocID="{39125A34-7EBF-450C-B4A0-83AE35839148}" presName="thickLine" presStyleLbl="alignNode1" presStyleIdx="3" presStyleCnt="8"/>
      <dgm:spPr/>
    </dgm:pt>
    <dgm:pt modelId="{2F2BB7A2-F180-45B4-9FDD-24959ADAC183}" type="pres">
      <dgm:prSet presAssocID="{39125A34-7EBF-450C-B4A0-83AE35839148}" presName="horz1" presStyleCnt="0"/>
      <dgm:spPr/>
    </dgm:pt>
    <dgm:pt modelId="{A9EA212F-3150-4B65-A777-441593F133D0}" type="pres">
      <dgm:prSet presAssocID="{39125A34-7EBF-450C-B4A0-83AE35839148}" presName="tx1" presStyleLbl="revTx" presStyleIdx="3" presStyleCnt="8"/>
      <dgm:spPr/>
    </dgm:pt>
    <dgm:pt modelId="{522FC3C6-794F-4EAE-98B9-E7B86DB732D7}" type="pres">
      <dgm:prSet presAssocID="{39125A34-7EBF-450C-B4A0-83AE35839148}" presName="vert1" presStyleCnt="0"/>
      <dgm:spPr/>
    </dgm:pt>
    <dgm:pt modelId="{26ECC791-279A-410E-AA28-5F424DDECFF7}" type="pres">
      <dgm:prSet presAssocID="{70082B96-C7D9-4107-A4A8-27C3CB212BFD}" presName="thickLine" presStyleLbl="alignNode1" presStyleIdx="4" presStyleCnt="8"/>
      <dgm:spPr/>
    </dgm:pt>
    <dgm:pt modelId="{652CD316-5732-4A70-A9A5-EBD083B67C27}" type="pres">
      <dgm:prSet presAssocID="{70082B96-C7D9-4107-A4A8-27C3CB212BFD}" presName="horz1" presStyleCnt="0"/>
      <dgm:spPr/>
    </dgm:pt>
    <dgm:pt modelId="{C24693C9-AFF7-47D4-ABD8-FD54CF6301A9}" type="pres">
      <dgm:prSet presAssocID="{70082B96-C7D9-4107-A4A8-27C3CB212BFD}" presName="tx1" presStyleLbl="revTx" presStyleIdx="4" presStyleCnt="8"/>
      <dgm:spPr/>
    </dgm:pt>
    <dgm:pt modelId="{404F9141-775E-4722-AED9-69D99709151B}" type="pres">
      <dgm:prSet presAssocID="{70082B96-C7D9-4107-A4A8-27C3CB212BFD}" presName="vert1" presStyleCnt="0"/>
      <dgm:spPr/>
    </dgm:pt>
    <dgm:pt modelId="{EDBE1539-E898-46C0-8A3F-1698541B5D93}" type="pres">
      <dgm:prSet presAssocID="{83AE409D-FEDB-4FF7-B291-36B8E3D5654F}" presName="thickLine" presStyleLbl="alignNode1" presStyleIdx="5" presStyleCnt="8"/>
      <dgm:spPr/>
    </dgm:pt>
    <dgm:pt modelId="{4F9647DF-8D1B-45DA-B0DB-FC43D1F9C107}" type="pres">
      <dgm:prSet presAssocID="{83AE409D-FEDB-4FF7-B291-36B8E3D5654F}" presName="horz1" presStyleCnt="0"/>
      <dgm:spPr/>
    </dgm:pt>
    <dgm:pt modelId="{542B424F-56EE-450A-A931-671C7F814BAA}" type="pres">
      <dgm:prSet presAssocID="{83AE409D-FEDB-4FF7-B291-36B8E3D5654F}" presName="tx1" presStyleLbl="revTx" presStyleIdx="5" presStyleCnt="8"/>
      <dgm:spPr/>
    </dgm:pt>
    <dgm:pt modelId="{6577534F-EC47-4B7C-B857-B4541AC23F06}" type="pres">
      <dgm:prSet presAssocID="{83AE409D-FEDB-4FF7-B291-36B8E3D5654F}" presName="vert1" presStyleCnt="0"/>
      <dgm:spPr/>
    </dgm:pt>
    <dgm:pt modelId="{970AA308-4D7F-4425-983F-3687C005D595}" type="pres">
      <dgm:prSet presAssocID="{C870307E-FB12-45BB-9B0A-093D4CED205F}" presName="thickLine" presStyleLbl="alignNode1" presStyleIdx="6" presStyleCnt="8"/>
      <dgm:spPr/>
    </dgm:pt>
    <dgm:pt modelId="{28997C2E-F5BF-4109-B01E-FFCE80483874}" type="pres">
      <dgm:prSet presAssocID="{C870307E-FB12-45BB-9B0A-093D4CED205F}" presName="horz1" presStyleCnt="0"/>
      <dgm:spPr/>
    </dgm:pt>
    <dgm:pt modelId="{83347959-D097-4D98-A02D-0BE54B0FF1A1}" type="pres">
      <dgm:prSet presAssocID="{C870307E-FB12-45BB-9B0A-093D4CED205F}" presName="tx1" presStyleLbl="revTx" presStyleIdx="6" presStyleCnt="8"/>
      <dgm:spPr/>
    </dgm:pt>
    <dgm:pt modelId="{86D81C86-4E77-4B40-A3E2-909128666985}" type="pres">
      <dgm:prSet presAssocID="{C870307E-FB12-45BB-9B0A-093D4CED205F}" presName="vert1" presStyleCnt="0"/>
      <dgm:spPr/>
    </dgm:pt>
    <dgm:pt modelId="{76233458-E8ED-4304-9B66-092E09408FDF}" type="pres">
      <dgm:prSet presAssocID="{DBFCBD25-BA62-4B36-B40F-96D6159EBD93}" presName="thickLine" presStyleLbl="alignNode1" presStyleIdx="7" presStyleCnt="8"/>
      <dgm:spPr/>
    </dgm:pt>
    <dgm:pt modelId="{6147303F-D541-4A21-BBD1-AE140C33F95F}" type="pres">
      <dgm:prSet presAssocID="{DBFCBD25-BA62-4B36-B40F-96D6159EBD93}" presName="horz1" presStyleCnt="0"/>
      <dgm:spPr/>
    </dgm:pt>
    <dgm:pt modelId="{A835A196-7671-4BDF-A23C-B6463DACF243}" type="pres">
      <dgm:prSet presAssocID="{DBFCBD25-BA62-4B36-B40F-96D6159EBD93}" presName="tx1" presStyleLbl="revTx" presStyleIdx="7" presStyleCnt="8"/>
      <dgm:spPr/>
    </dgm:pt>
    <dgm:pt modelId="{292A45B2-51E7-43AC-9D4C-D992EA6B40B3}" type="pres">
      <dgm:prSet presAssocID="{DBFCBD25-BA62-4B36-B40F-96D6159EBD93}" presName="vert1" presStyleCnt="0"/>
      <dgm:spPr/>
    </dgm:pt>
  </dgm:ptLst>
  <dgm:cxnLst>
    <dgm:cxn modelId="{29315C0A-54F3-4618-872A-6CEFB15BD6DF}" type="presOf" srcId="{C524409F-A2BD-4682-AE1C-91821A3608DB}" destId="{526127DE-657F-4F07-B9FD-AF2A45F049E4}" srcOrd="0" destOrd="0" presId="urn:microsoft.com/office/officeart/2008/layout/LinedList"/>
    <dgm:cxn modelId="{D635410A-41B5-4E6E-BBF4-5C6F9B89492C}" srcId="{0F64F412-8411-4F94-B6DF-9DC59065BE31}" destId="{83AE409D-FEDB-4FF7-B291-36B8E3D5654F}" srcOrd="5" destOrd="0" parTransId="{5DFA569C-28F4-47D6-AD3C-3DD67F9BCA98}" sibTransId="{0285E4E7-7FA6-4C12-B06E-B2AA6C3953E5}"/>
    <dgm:cxn modelId="{86D64615-CF88-4735-AA8D-EC86CC046FA3}" type="presOf" srcId="{6D2BE001-6C3F-42DF-AA8B-16EA86DE9ED5}" destId="{729F228B-8672-451F-ABCB-24D138D6F844}" srcOrd="0" destOrd="0" presId="urn:microsoft.com/office/officeart/2008/layout/LinedList"/>
    <dgm:cxn modelId="{C6392E1F-3716-4C91-BF69-C032DDDC74B0}" type="presOf" srcId="{0F64F412-8411-4F94-B6DF-9DC59065BE31}" destId="{EA98C72F-BD02-454D-8A1F-BEF3B73F71C7}" srcOrd="0" destOrd="0" presId="urn:microsoft.com/office/officeart/2008/layout/LinedList"/>
    <dgm:cxn modelId="{5B555140-F89C-42AF-97AB-9B6A0D30FAF6}" srcId="{0F64F412-8411-4F94-B6DF-9DC59065BE31}" destId="{C524409F-A2BD-4682-AE1C-91821A3608DB}" srcOrd="1" destOrd="0" parTransId="{B10E1C36-6AAF-471B-97D4-CF96AED9C91E}" sibTransId="{A4AC2343-B859-4776-9BCA-36D14315BC94}"/>
    <dgm:cxn modelId="{D7522260-F124-4D9D-AA3D-48F8C5A7B988}" type="presOf" srcId="{C47511B2-03B1-4319-94D2-0E7BF1FDB669}" destId="{AE2D864F-B012-4E28-9E2D-048136A54053}" srcOrd="0" destOrd="0" presId="urn:microsoft.com/office/officeart/2008/layout/LinedList"/>
    <dgm:cxn modelId="{2461C160-8DAA-48A9-9B4E-EFBA7959434F}" type="presOf" srcId="{DBFCBD25-BA62-4B36-B40F-96D6159EBD93}" destId="{A835A196-7671-4BDF-A23C-B6463DACF243}" srcOrd="0" destOrd="0" presId="urn:microsoft.com/office/officeart/2008/layout/LinedList"/>
    <dgm:cxn modelId="{FD393C77-9026-4FAA-AAA3-DECFDD607FCD}" srcId="{0F64F412-8411-4F94-B6DF-9DC59065BE31}" destId="{6D2BE001-6C3F-42DF-AA8B-16EA86DE9ED5}" srcOrd="0" destOrd="0" parTransId="{AB7F547A-D0D3-450A-8C86-8A58F78DD2E5}" sibTransId="{AD6E654F-7D5F-4087-B778-FD15F166A5AA}"/>
    <dgm:cxn modelId="{B19C5A83-5B41-4A54-8986-ACD279AEBD1B}" type="presOf" srcId="{C870307E-FB12-45BB-9B0A-093D4CED205F}" destId="{83347959-D097-4D98-A02D-0BE54B0FF1A1}" srcOrd="0" destOrd="0" presId="urn:microsoft.com/office/officeart/2008/layout/LinedList"/>
    <dgm:cxn modelId="{748B8A89-2EE2-4CDC-8AFA-954540BA2926}" srcId="{0F64F412-8411-4F94-B6DF-9DC59065BE31}" destId="{C47511B2-03B1-4319-94D2-0E7BF1FDB669}" srcOrd="2" destOrd="0" parTransId="{C63B61DA-3CE9-4179-A2B7-ACFD9FDCF71E}" sibTransId="{15171396-318B-428E-97F2-DA9C7A34AD29}"/>
    <dgm:cxn modelId="{F144B98F-E920-4781-8CFD-A35AED33AEDF}" type="presOf" srcId="{39125A34-7EBF-450C-B4A0-83AE35839148}" destId="{A9EA212F-3150-4B65-A777-441593F133D0}" srcOrd="0" destOrd="0" presId="urn:microsoft.com/office/officeart/2008/layout/LinedList"/>
    <dgm:cxn modelId="{F4FD7B99-FF19-48BB-942F-8055BED2F5D3}" srcId="{0F64F412-8411-4F94-B6DF-9DC59065BE31}" destId="{70082B96-C7D9-4107-A4A8-27C3CB212BFD}" srcOrd="4" destOrd="0" parTransId="{F6233ADA-1417-404C-9FC9-F257431C6E20}" sibTransId="{F28FE905-CA92-4CBE-92E5-4CC51CA90314}"/>
    <dgm:cxn modelId="{05A8E59B-EA59-4F95-B5F2-8E83CCD3C298}" srcId="{0F64F412-8411-4F94-B6DF-9DC59065BE31}" destId="{C870307E-FB12-45BB-9B0A-093D4CED205F}" srcOrd="6" destOrd="0" parTransId="{C8F629D5-3358-450A-B39B-EAFFAF5C0F5D}" sibTransId="{057C68EE-5192-4923-AF22-9D1C9317AAB7}"/>
    <dgm:cxn modelId="{1B0D19BA-E90F-46AE-8212-896B04B9E212}" type="presOf" srcId="{83AE409D-FEDB-4FF7-B291-36B8E3D5654F}" destId="{542B424F-56EE-450A-A931-671C7F814BAA}" srcOrd="0" destOrd="0" presId="urn:microsoft.com/office/officeart/2008/layout/LinedList"/>
    <dgm:cxn modelId="{381906BF-ED77-408B-97B1-7A21A15C1866}" type="presOf" srcId="{70082B96-C7D9-4107-A4A8-27C3CB212BFD}" destId="{C24693C9-AFF7-47D4-ABD8-FD54CF6301A9}" srcOrd="0" destOrd="0" presId="urn:microsoft.com/office/officeart/2008/layout/LinedList"/>
    <dgm:cxn modelId="{FDE117D9-6D56-45E1-86E5-8CFB954C9EEF}" srcId="{0F64F412-8411-4F94-B6DF-9DC59065BE31}" destId="{39125A34-7EBF-450C-B4A0-83AE35839148}" srcOrd="3" destOrd="0" parTransId="{1C96AE34-7E8B-4B13-9EAA-90975A277868}" sibTransId="{304EA4A0-469C-4DC7-B882-0F929C92707C}"/>
    <dgm:cxn modelId="{B3A093F3-63FB-4B99-A14B-2B4CD9C6076C}" srcId="{0F64F412-8411-4F94-B6DF-9DC59065BE31}" destId="{DBFCBD25-BA62-4B36-B40F-96D6159EBD93}" srcOrd="7" destOrd="0" parTransId="{2278D8C2-80EB-4624-AEE1-F3910089CC43}" sibTransId="{1D8E3268-8E32-4A91-BE33-BFB80A8CD923}"/>
    <dgm:cxn modelId="{BE87D46D-201C-4553-B942-152CCD0DE34B}" type="presParOf" srcId="{EA98C72F-BD02-454D-8A1F-BEF3B73F71C7}" destId="{F41C49B0-9DB4-4384-AD4C-1B711FCAB39A}" srcOrd="0" destOrd="0" presId="urn:microsoft.com/office/officeart/2008/layout/LinedList"/>
    <dgm:cxn modelId="{7A131E7A-C281-4A5B-A79B-13373739CBA4}" type="presParOf" srcId="{EA98C72F-BD02-454D-8A1F-BEF3B73F71C7}" destId="{24FAC247-32A1-4D88-A2EB-0249B0FC09A6}" srcOrd="1" destOrd="0" presId="urn:microsoft.com/office/officeart/2008/layout/LinedList"/>
    <dgm:cxn modelId="{0235CA5F-220F-4A42-86A3-965765B9CB7E}" type="presParOf" srcId="{24FAC247-32A1-4D88-A2EB-0249B0FC09A6}" destId="{729F228B-8672-451F-ABCB-24D138D6F844}" srcOrd="0" destOrd="0" presId="urn:microsoft.com/office/officeart/2008/layout/LinedList"/>
    <dgm:cxn modelId="{5DFCC571-342F-4329-A110-0BFAB6B6ECBF}" type="presParOf" srcId="{24FAC247-32A1-4D88-A2EB-0249B0FC09A6}" destId="{D0A38687-943C-4215-84A1-F683EE0F416C}" srcOrd="1" destOrd="0" presId="urn:microsoft.com/office/officeart/2008/layout/LinedList"/>
    <dgm:cxn modelId="{05D9B511-2A00-4C7A-99CF-722A43EC3CC9}" type="presParOf" srcId="{EA98C72F-BD02-454D-8A1F-BEF3B73F71C7}" destId="{479B5C54-900E-4616-853F-790224BDADA3}" srcOrd="2" destOrd="0" presId="urn:microsoft.com/office/officeart/2008/layout/LinedList"/>
    <dgm:cxn modelId="{FAB11230-2B82-41C1-AEAB-B7745761B565}" type="presParOf" srcId="{EA98C72F-BD02-454D-8A1F-BEF3B73F71C7}" destId="{C37620D5-8EED-4B89-916A-AC60DCBF9664}" srcOrd="3" destOrd="0" presId="urn:microsoft.com/office/officeart/2008/layout/LinedList"/>
    <dgm:cxn modelId="{916B12EA-DDC1-435B-9EA4-1DF71DD50710}" type="presParOf" srcId="{C37620D5-8EED-4B89-916A-AC60DCBF9664}" destId="{526127DE-657F-4F07-B9FD-AF2A45F049E4}" srcOrd="0" destOrd="0" presId="urn:microsoft.com/office/officeart/2008/layout/LinedList"/>
    <dgm:cxn modelId="{F7844985-9DBE-4A93-B924-8A4ABE9FCE98}" type="presParOf" srcId="{C37620D5-8EED-4B89-916A-AC60DCBF9664}" destId="{310D940B-D84B-4C60-9F91-D8DC0D285442}" srcOrd="1" destOrd="0" presId="urn:microsoft.com/office/officeart/2008/layout/LinedList"/>
    <dgm:cxn modelId="{71AE560E-1EAD-4E79-A526-202E008FB92D}" type="presParOf" srcId="{EA98C72F-BD02-454D-8A1F-BEF3B73F71C7}" destId="{3F6955BA-7351-49F5-A254-05AD3111F888}" srcOrd="4" destOrd="0" presId="urn:microsoft.com/office/officeart/2008/layout/LinedList"/>
    <dgm:cxn modelId="{3045972B-C2D3-4A6A-9CE0-CAA315313DF1}" type="presParOf" srcId="{EA98C72F-BD02-454D-8A1F-BEF3B73F71C7}" destId="{01DE6F5A-66EC-4E1C-80BA-D19DC4931575}" srcOrd="5" destOrd="0" presId="urn:microsoft.com/office/officeart/2008/layout/LinedList"/>
    <dgm:cxn modelId="{BAEE566D-CD4B-4EE6-B94F-F18BB5239D4F}" type="presParOf" srcId="{01DE6F5A-66EC-4E1C-80BA-D19DC4931575}" destId="{AE2D864F-B012-4E28-9E2D-048136A54053}" srcOrd="0" destOrd="0" presId="urn:microsoft.com/office/officeart/2008/layout/LinedList"/>
    <dgm:cxn modelId="{8D796F3D-0564-4517-96A9-E95F788F5F1C}" type="presParOf" srcId="{01DE6F5A-66EC-4E1C-80BA-D19DC4931575}" destId="{62E2FB0B-A446-40C8-AED7-D7D1E92F7256}" srcOrd="1" destOrd="0" presId="urn:microsoft.com/office/officeart/2008/layout/LinedList"/>
    <dgm:cxn modelId="{512B6AB0-F9D8-41BF-8FDB-3CFF1F6091F3}" type="presParOf" srcId="{EA98C72F-BD02-454D-8A1F-BEF3B73F71C7}" destId="{012E96F7-4F0E-4079-8AAC-9E210A9E4973}" srcOrd="6" destOrd="0" presId="urn:microsoft.com/office/officeart/2008/layout/LinedList"/>
    <dgm:cxn modelId="{9EE551BA-BEC1-44B3-A547-3DAD0B38C87D}" type="presParOf" srcId="{EA98C72F-BD02-454D-8A1F-BEF3B73F71C7}" destId="{2F2BB7A2-F180-45B4-9FDD-24959ADAC183}" srcOrd="7" destOrd="0" presId="urn:microsoft.com/office/officeart/2008/layout/LinedList"/>
    <dgm:cxn modelId="{7959776F-23C3-487A-8DED-CAD500E1AE81}" type="presParOf" srcId="{2F2BB7A2-F180-45B4-9FDD-24959ADAC183}" destId="{A9EA212F-3150-4B65-A777-441593F133D0}" srcOrd="0" destOrd="0" presId="urn:microsoft.com/office/officeart/2008/layout/LinedList"/>
    <dgm:cxn modelId="{1CC15C7D-880E-4141-A50F-150A2E7B9B70}" type="presParOf" srcId="{2F2BB7A2-F180-45B4-9FDD-24959ADAC183}" destId="{522FC3C6-794F-4EAE-98B9-E7B86DB732D7}" srcOrd="1" destOrd="0" presId="urn:microsoft.com/office/officeart/2008/layout/LinedList"/>
    <dgm:cxn modelId="{C7D79D53-5139-4BA9-BF94-C8A3791AA933}" type="presParOf" srcId="{EA98C72F-BD02-454D-8A1F-BEF3B73F71C7}" destId="{26ECC791-279A-410E-AA28-5F424DDECFF7}" srcOrd="8" destOrd="0" presId="urn:microsoft.com/office/officeart/2008/layout/LinedList"/>
    <dgm:cxn modelId="{7C386E3E-9193-4F6F-A6E1-4DEF358392DB}" type="presParOf" srcId="{EA98C72F-BD02-454D-8A1F-BEF3B73F71C7}" destId="{652CD316-5732-4A70-A9A5-EBD083B67C27}" srcOrd="9" destOrd="0" presId="urn:microsoft.com/office/officeart/2008/layout/LinedList"/>
    <dgm:cxn modelId="{B75CF7B4-43C2-416D-9C2A-424709684158}" type="presParOf" srcId="{652CD316-5732-4A70-A9A5-EBD083B67C27}" destId="{C24693C9-AFF7-47D4-ABD8-FD54CF6301A9}" srcOrd="0" destOrd="0" presId="urn:microsoft.com/office/officeart/2008/layout/LinedList"/>
    <dgm:cxn modelId="{D1173C1B-A458-4D98-A6D6-F6003E311D2F}" type="presParOf" srcId="{652CD316-5732-4A70-A9A5-EBD083B67C27}" destId="{404F9141-775E-4722-AED9-69D99709151B}" srcOrd="1" destOrd="0" presId="urn:microsoft.com/office/officeart/2008/layout/LinedList"/>
    <dgm:cxn modelId="{8E42D935-B893-4390-81DD-75B8EC139719}" type="presParOf" srcId="{EA98C72F-BD02-454D-8A1F-BEF3B73F71C7}" destId="{EDBE1539-E898-46C0-8A3F-1698541B5D93}" srcOrd="10" destOrd="0" presId="urn:microsoft.com/office/officeart/2008/layout/LinedList"/>
    <dgm:cxn modelId="{562D3A6C-6C63-4B5D-B1DF-57B8F47E3AFF}" type="presParOf" srcId="{EA98C72F-BD02-454D-8A1F-BEF3B73F71C7}" destId="{4F9647DF-8D1B-45DA-B0DB-FC43D1F9C107}" srcOrd="11" destOrd="0" presId="urn:microsoft.com/office/officeart/2008/layout/LinedList"/>
    <dgm:cxn modelId="{A0EA1074-2B86-40E2-B51A-9045F92956EB}" type="presParOf" srcId="{4F9647DF-8D1B-45DA-B0DB-FC43D1F9C107}" destId="{542B424F-56EE-450A-A931-671C7F814BAA}" srcOrd="0" destOrd="0" presId="urn:microsoft.com/office/officeart/2008/layout/LinedList"/>
    <dgm:cxn modelId="{6ABE1231-12D5-4314-9E15-53CCF34D52F5}" type="presParOf" srcId="{4F9647DF-8D1B-45DA-B0DB-FC43D1F9C107}" destId="{6577534F-EC47-4B7C-B857-B4541AC23F06}" srcOrd="1" destOrd="0" presId="urn:microsoft.com/office/officeart/2008/layout/LinedList"/>
    <dgm:cxn modelId="{5F55A6E7-A5BB-4356-809F-3D91EE07B31A}" type="presParOf" srcId="{EA98C72F-BD02-454D-8A1F-BEF3B73F71C7}" destId="{970AA308-4D7F-4425-983F-3687C005D595}" srcOrd="12" destOrd="0" presId="urn:microsoft.com/office/officeart/2008/layout/LinedList"/>
    <dgm:cxn modelId="{C2598F72-406E-4172-8A68-EB2895C32957}" type="presParOf" srcId="{EA98C72F-BD02-454D-8A1F-BEF3B73F71C7}" destId="{28997C2E-F5BF-4109-B01E-FFCE80483874}" srcOrd="13" destOrd="0" presId="urn:microsoft.com/office/officeart/2008/layout/LinedList"/>
    <dgm:cxn modelId="{010E949E-F628-4453-91FF-973AE0DCC207}" type="presParOf" srcId="{28997C2E-F5BF-4109-B01E-FFCE80483874}" destId="{83347959-D097-4D98-A02D-0BE54B0FF1A1}" srcOrd="0" destOrd="0" presId="urn:microsoft.com/office/officeart/2008/layout/LinedList"/>
    <dgm:cxn modelId="{CEA75A7F-0CE8-47A7-B6FF-C4FCF73E296F}" type="presParOf" srcId="{28997C2E-F5BF-4109-B01E-FFCE80483874}" destId="{86D81C86-4E77-4B40-A3E2-909128666985}" srcOrd="1" destOrd="0" presId="urn:microsoft.com/office/officeart/2008/layout/LinedList"/>
    <dgm:cxn modelId="{336F7F7E-FD53-440B-9206-73D2A94416D9}" type="presParOf" srcId="{EA98C72F-BD02-454D-8A1F-BEF3B73F71C7}" destId="{76233458-E8ED-4304-9B66-092E09408FDF}" srcOrd="14" destOrd="0" presId="urn:microsoft.com/office/officeart/2008/layout/LinedList"/>
    <dgm:cxn modelId="{C7B7B045-80E6-426B-A946-EA97590D32E3}" type="presParOf" srcId="{EA98C72F-BD02-454D-8A1F-BEF3B73F71C7}" destId="{6147303F-D541-4A21-BBD1-AE140C33F95F}" srcOrd="15" destOrd="0" presId="urn:microsoft.com/office/officeart/2008/layout/LinedList"/>
    <dgm:cxn modelId="{10155113-5327-4195-8F2A-E153F3C14466}" type="presParOf" srcId="{6147303F-D541-4A21-BBD1-AE140C33F95F}" destId="{A835A196-7671-4BDF-A23C-B6463DACF243}" srcOrd="0" destOrd="0" presId="urn:microsoft.com/office/officeart/2008/layout/LinedList"/>
    <dgm:cxn modelId="{55160E2F-FB46-4039-A89A-68BEDBF68BDA}" type="presParOf" srcId="{6147303F-D541-4A21-BBD1-AE140C33F95F}" destId="{292A45B2-51E7-43AC-9D4C-D992EA6B40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6A58E7-CB4D-46D6-A29C-294E0458CC4E}" type="doc">
      <dgm:prSet loTypeId="urn:microsoft.com/office/officeart/2005/8/layout/vList3" loCatId="picture" qsTypeId="urn:microsoft.com/office/officeart/2005/8/quickstyle/simple5" qsCatId="simple" csTypeId="urn:microsoft.com/office/officeart/2005/8/colors/accent1_1" csCatId="accent1" phldr="1"/>
      <dgm:spPr/>
    </dgm:pt>
    <dgm:pt modelId="{E3F2517B-1F69-4C0F-9578-F187C647F354}">
      <dgm:prSet phldrT="[Text]"/>
      <dgm:spPr>
        <a:effectLst/>
      </dgm:spPr>
      <dgm:t>
        <a:bodyPr/>
        <a:lstStyle/>
        <a:p>
          <a:r>
            <a:rPr lang="en-US" dirty="0"/>
            <a:t>User Management</a:t>
          </a:r>
          <a:endParaRPr lang="en-IN" dirty="0"/>
        </a:p>
      </dgm:t>
    </dgm:pt>
    <dgm:pt modelId="{82325E50-6395-4579-8DEC-D7893E8224B8}" type="parTrans" cxnId="{1C192179-36AA-473F-8D03-9D43DC70A174}">
      <dgm:prSet/>
      <dgm:spPr/>
      <dgm:t>
        <a:bodyPr/>
        <a:lstStyle/>
        <a:p>
          <a:endParaRPr lang="en-IN"/>
        </a:p>
      </dgm:t>
    </dgm:pt>
    <dgm:pt modelId="{F811D2E0-DCBB-401E-8DAB-055AD0094C23}" type="sibTrans" cxnId="{1C192179-36AA-473F-8D03-9D43DC70A174}">
      <dgm:prSet/>
      <dgm:spPr/>
      <dgm:t>
        <a:bodyPr/>
        <a:lstStyle/>
        <a:p>
          <a:endParaRPr lang="en-IN"/>
        </a:p>
      </dgm:t>
    </dgm:pt>
    <dgm:pt modelId="{1C6B390D-559E-4FE1-9B71-2225D737BD9C}">
      <dgm:prSet phldrT="[Text]"/>
      <dgm:spPr/>
      <dgm:t>
        <a:bodyPr/>
        <a:lstStyle/>
        <a:p>
          <a:r>
            <a:rPr lang="en-US" dirty="0"/>
            <a:t>Product Management</a:t>
          </a:r>
          <a:endParaRPr lang="en-IN" dirty="0"/>
        </a:p>
      </dgm:t>
    </dgm:pt>
    <dgm:pt modelId="{9AE3B73F-3871-41D8-85E9-787BB5A919D9}" type="parTrans" cxnId="{EA4309E9-9AC9-4197-94D8-46F7679BF9E1}">
      <dgm:prSet/>
      <dgm:spPr/>
      <dgm:t>
        <a:bodyPr/>
        <a:lstStyle/>
        <a:p>
          <a:endParaRPr lang="en-IN"/>
        </a:p>
      </dgm:t>
    </dgm:pt>
    <dgm:pt modelId="{8B541C35-4BF4-430A-9CBF-FBD779F10482}" type="sibTrans" cxnId="{EA4309E9-9AC9-4197-94D8-46F7679BF9E1}">
      <dgm:prSet/>
      <dgm:spPr/>
      <dgm:t>
        <a:bodyPr/>
        <a:lstStyle/>
        <a:p>
          <a:endParaRPr lang="en-IN"/>
        </a:p>
      </dgm:t>
    </dgm:pt>
    <dgm:pt modelId="{86AC4883-06FA-43E3-B280-948A82A2E518}">
      <dgm:prSet phldrT="[Text]"/>
      <dgm:spPr/>
      <dgm:t>
        <a:bodyPr/>
        <a:lstStyle/>
        <a:p>
          <a:r>
            <a:rPr lang="en-US" dirty="0"/>
            <a:t>Service Management</a:t>
          </a:r>
          <a:endParaRPr lang="en-IN" dirty="0"/>
        </a:p>
      </dgm:t>
    </dgm:pt>
    <dgm:pt modelId="{EC2C6D38-FABF-4C15-854C-BB3B973A4A89}" type="parTrans" cxnId="{C35E3384-166E-4FCE-9AEA-5F4D20D5F657}">
      <dgm:prSet/>
      <dgm:spPr/>
      <dgm:t>
        <a:bodyPr/>
        <a:lstStyle/>
        <a:p>
          <a:endParaRPr lang="en-IN"/>
        </a:p>
      </dgm:t>
    </dgm:pt>
    <dgm:pt modelId="{BB670BEC-704C-45C6-B638-4C2A6B9A09C1}" type="sibTrans" cxnId="{C35E3384-166E-4FCE-9AEA-5F4D20D5F657}">
      <dgm:prSet/>
      <dgm:spPr/>
      <dgm:t>
        <a:bodyPr/>
        <a:lstStyle/>
        <a:p>
          <a:endParaRPr lang="en-IN"/>
        </a:p>
      </dgm:t>
    </dgm:pt>
    <dgm:pt modelId="{4322A9A0-9471-4427-A915-F794FD79ED01}">
      <dgm:prSet phldrT="[Text]"/>
      <dgm:spPr/>
      <dgm:t>
        <a:bodyPr/>
        <a:lstStyle/>
        <a:p>
          <a:r>
            <a:rPr lang="en-US" dirty="0"/>
            <a:t>Authentication</a:t>
          </a:r>
          <a:endParaRPr lang="en-IN" dirty="0"/>
        </a:p>
      </dgm:t>
    </dgm:pt>
    <dgm:pt modelId="{256B6AE7-52AD-4E87-9237-D3A3AFCEA7FB}" type="parTrans" cxnId="{21AC945B-21DE-4564-9AFF-7814CC6E36C7}">
      <dgm:prSet/>
      <dgm:spPr/>
      <dgm:t>
        <a:bodyPr/>
        <a:lstStyle/>
        <a:p>
          <a:endParaRPr lang="en-IN"/>
        </a:p>
      </dgm:t>
    </dgm:pt>
    <dgm:pt modelId="{1EF226EB-4FB6-4A28-BAD7-737EC18FB086}" type="sibTrans" cxnId="{21AC945B-21DE-4564-9AFF-7814CC6E36C7}">
      <dgm:prSet/>
      <dgm:spPr/>
      <dgm:t>
        <a:bodyPr/>
        <a:lstStyle/>
        <a:p>
          <a:endParaRPr lang="en-IN"/>
        </a:p>
      </dgm:t>
    </dgm:pt>
    <dgm:pt modelId="{BBA9198A-0BF5-457A-824A-C52D0CFA60E4}" type="pres">
      <dgm:prSet presAssocID="{A76A58E7-CB4D-46D6-A29C-294E0458CC4E}" presName="linearFlow" presStyleCnt="0">
        <dgm:presLayoutVars>
          <dgm:dir/>
          <dgm:resizeHandles val="exact"/>
        </dgm:presLayoutVars>
      </dgm:prSet>
      <dgm:spPr/>
    </dgm:pt>
    <dgm:pt modelId="{F1D8B3B1-ECC2-47E1-9C15-BB828C25C84E}" type="pres">
      <dgm:prSet presAssocID="{E3F2517B-1F69-4C0F-9578-F187C647F354}" presName="composite" presStyleCnt="0"/>
      <dgm:spPr/>
    </dgm:pt>
    <dgm:pt modelId="{76B5FD8E-CD4A-4D78-BB42-EE5948938B6B}" type="pres">
      <dgm:prSet presAssocID="{E3F2517B-1F69-4C0F-9578-F187C647F354}" presName="imgShp" presStyleLbl="fgImgPlace1" presStyleIdx="0" presStyleCnt="4" custScaleX="104925" custScaleY="111150" custLinFactNeighborX="-16548" custLinFactNeighborY="-19130"/>
      <dgm:spPr/>
    </dgm:pt>
    <dgm:pt modelId="{FFFC3A3E-160D-4391-8E4A-A6E3A1E61AA1}" type="pres">
      <dgm:prSet presAssocID="{E3F2517B-1F69-4C0F-9578-F187C647F354}" presName="txShp" presStyleLbl="node1" presStyleIdx="0" presStyleCnt="4" custLinFactNeighborX="-1640" custLinFactNeighborY="-15152">
        <dgm:presLayoutVars>
          <dgm:bulletEnabled val="1"/>
        </dgm:presLayoutVars>
      </dgm:prSet>
      <dgm:spPr/>
    </dgm:pt>
    <dgm:pt modelId="{925411DA-9D20-4CBF-91EC-9C9F449DBA66}" type="pres">
      <dgm:prSet presAssocID="{F811D2E0-DCBB-401E-8DAB-055AD0094C23}" presName="spacing" presStyleCnt="0"/>
      <dgm:spPr/>
    </dgm:pt>
    <dgm:pt modelId="{8005AD38-9147-498C-8C3C-C12CAC2D4B83}" type="pres">
      <dgm:prSet presAssocID="{1C6B390D-559E-4FE1-9B71-2225D737BD9C}" presName="composite" presStyleCnt="0"/>
      <dgm:spPr/>
    </dgm:pt>
    <dgm:pt modelId="{FEE50BCC-BA3F-4FE3-90AA-BF5A4FF106CA}" type="pres">
      <dgm:prSet presAssocID="{1C6B390D-559E-4FE1-9B71-2225D737BD9C}" presName="imgShp" presStyleLbl="fgImgPlace1" presStyleIdx="1" presStyleCnt="4" custLinFactNeighborX="778"/>
      <dgm:spPr/>
    </dgm:pt>
    <dgm:pt modelId="{DAAB553F-ECC6-436C-AAE9-855196F17E10}" type="pres">
      <dgm:prSet presAssocID="{1C6B390D-559E-4FE1-9B71-2225D737BD9C}" presName="txShp" presStyleLbl="node1" presStyleIdx="1" presStyleCnt="4" custScaleX="101016" custLinFactNeighborX="-1189" custLinFactNeighborY="-1646">
        <dgm:presLayoutVars>
          <dgm:bulletEnabled val="1"/>
        </dgm:presLayoutVars>
      </dgm:prSet>
      <dgm:spPr/>
    </dgm:pt>
    <dgm:pt modelId="{E36DAAC9-1F7E-41F4-8228-CEE6F6858877}" type="pres">
      <dgm:prSet presAssocID="{8B541C35-4BF4-430A-9CBF-FBD779F10482}" presName="spacing" presStyleCnt="0"/>
      <dgm:spPr/>
    </dgm:pt>
    <dgm:pt modelId="{48BED1B2-DAA6-4686-B7F9-1D877D4F091C}" type="pres">
      <dgm:prSet presAssocID="{86AC4883-06FA-43E3-B280-948A82A2E518}" presName="composite" presStyleCnt="0"/>
      <dgm:spPr/>
    </dgm:pt>
    <dgm:pt modelId="{A252FBD7-594F-44C7-B8EC-0F798BEC4A53}" type="pres">
      <dgm:prSet presAssocID="{86AC4883-06FA-43E3-B280-948A82A2E518}" presName="imgShp" presStyleLbl="fgImgPlace1" presStyleIdx="2" presStyleCnt="4" custLinFactNeighborX="-7799" custLinFactNeighborY="-8868"/>
      <dgm:spPr/>
    </dgm:pt>
    <dgm:pt modelId="{B0C76AD9-BA5C-442E-98C2-8112CB31016B}" type="pres">
      <dgm:prSet presAssocID="{86AC4883-06FA-43E3-B280-948A82A2E518}" presName="txShp" presStyleLbl="node1" presStyleIdx="2" presStyleCnt="4" custScaleX="99814" custLinFactNeighborX="-1445" custLinFactNeighborY="205">
        <dgm:presLayoutVars>
          <dgm:bulletEnabled val="1"/>
        </dgm:presLayoutVars>
      </dgm:prSet>
      <dgm:spPr/>
    </dgm:pt>
    <dgm:pt modelId="{0FAA8D00-09DF-4C91-AFB7-3EA40B7A3346}" type="pres">
      <dgm:prSet presAssocID="{BB670BEC-704C-45C6-B638-4C2A6B9A09C1}" presName="spacing" presStyleCnt="0"/>
      <dgm:spPr/>
    </dgm:pt>
    <dgm:pt modelId="{E613B8E4-D404-41B6-A451-FF00E28A3F12}" type="pres">
      <dgm:prSet presAssocID="{4322A9A0-9471-4427-A915-F794FD79ED01}" presName="composite" presStyleCnt="0"/>
      <dgm:spPr/>
    </dgm:pt>
    <dgm:pt modelId="{30C12B64-DC1B-43FD-9998-D69B0B29D014}" type="pres">
      <dgm:prSet presAssocID="{4322A9A0-9471-4427-A915-F794FD79ED01}" presName="imgShp" presStyleLbl="fgImgPlace1" presStyleIdx="3" presStyleCnt="4"/>
      <dgm:spPr/>
    </dgm:pt>
    <dgm:pt modelId="{DFDBDF61-098C-47B4-B92A-C0AF16A865EE}" type="pres">
      <dgm:prSet presAssocID="{4322A9A0-9471-4427-A915-F794FD79ED01}" presName="txShp" presStyleLbl="node1" presStyleIdx="3" presStyleCnt="4" custScaleX="99051" custLinFactNeighborX="-618">
        <dgm:presLayoutVars>
          <dgm:bulletEnabled val="1"/>
        </dgm:presLayoutVars>
      </dgm:prSet>
      <dgm:spPr/>
    </dgm:pt>
  </dgm:ptLst>
  <dgm:cxnLst>
    <dgm:cxn modelId="{56B34225-49E3-48F6-8702-62C28ADE1C85}" type="presOf" srcId="{86AC4883-06FA-43E3-B280-948A82A2E518}" destId="{B0C76AD9-BA5C-442E-98C2-8112CB31016B}" srcOrd="0" destOrd="0" presId="urn:microsoft.com/office/officeart/2005/8/layout/vList3"/>
    <dgm:cxn modelId="{21AC945B-21DE-4564-9AFF-7814CC6E36C7}" srcId="{A76A58E7-CB4D-46D6-A29C-294E0458CC4E}" destId="{4322A9A0-9471-4427-A915-F794FD79ED01}" srcOrd="3" destOrd="0" parTransId="{256B6AE7-52AD-4E87-9237-D3A3AFCEA7FB}" sibTransId="{1EF226EB-4FB6-4A28-BAD7-737EC18FB086}"/>
    <dgm:cxn modelId="{1C192179-36AA-473F-8D03-9D43DC70A174}" srcId="{A76A58E7-CB4D-46D6-A29C-294E0458CC4E}" destId="{E3F2517B-1F69-4C0F-9578-F187C647F354}" srcOrd="0" destOrd="0" parTransId="{82325E50-6395-4579-8DEC-D7893E8224B8}" sibTransId="{F811D2E0-DCBB-401E-8DAB-055AD0094C23}"/>
    <dgm:cxn modelId="{C35E3384-166E-4FCE-9AEA-5F4D20D5F657}" srcId="{A76A58E7-CB4D-46D6-A29C-294E0458CC4E}" destId="{86AC4883-06FA-43E3-B280-948A82A2E518}" srcOrd="2" destOrd="0" parTransId="{EC2C6D38-FABF-4C15-854C-BB3B973A4A89}" sibTransId="{BB670BEC-704C-45C6-B638-4C2A6B9A09C1}"/>
    <dgm:cxn modelId="{7682749D-055D-4CE2-876A-2C7D59700E50}" type="presOf" srcId="{1C6B390D-559E-4FE1-9B71-2225D737BD9C}" destId="{DAAB553F-ECC6-436C-AAE9-855196F17E10}" srcOrd="0" destOrd="0" presId="urn:microsoft.com/office/officeart/2005/8/layout/vList3"/>
    <dgm:cxn modelId="{397408BB-5C94-4A08-8CB6-966E2349D869}" type="presOf" srcId="{4322A9A0-9471-4427-A915-F794FD79ED01}" destId="{DFDBDF61-098C-47B4-B92A-C0AF16A865EE}" srcOrd="0" destOrd="0" presId="urn:microsoft.com/office/officeart/2005/8/layout/vList3"/>
    <dgm:cxn modelId="{5CDB64C5-CE42-402B-ADA1-9CD78F58ED4C}" type="presOf" srcId="{A76A58E7-CB4D-46D6-A29C-294E0458CC4E}" destId="{BBA9198A-0BF5-457A-824A-C52D0CFA60E4}" srcOrd="0" destOrd="0" presId="urn:microsoft.com/office/officeart/2005/8/layout/vList3"/>
    <dgm:cxn modelId="{D852AAE1-2970-428B-ACAD-31C8CB8FC02C}" type="presOf" srcId="{E3F2517B-1F69-4C0F-9578-F187C647F354}" destId="{FFFC3A3E-160D-4391-8E4A-A6E3A1E61AA1}" srcOrd="0" destOrd="0" presId="urn:microsoft.com/office/officeart/2005/8/layout/vList3"/>
    <dgm:cxn modelId="{EA4309E9-9AC9-4197-94D8-46F7679BF9E1}" srcId="{A76A58E7-CB4D-46D6-A29C-294E0458CC4E}" destId="{1C6B390D-559E-4FE1-9B71-2225D737BD9C}" srcOrd="1" destOrd="0" parTransId="{9AE3B73F-3871-41D8-85E9-787BB5A919D9}" sibTransId="{8B541C35-4BF4-430A-9CBF-FBD779F10482}"/>
    <dgm:cxn modelId="{36F43FFE-AF0B-4F14-A3A0-58F79439D4D8}" type="presParOf" srcId="{BBA9198A-0BF5-457A-824A-C52D0CFA60E4}" destId="{F1D8B3B1-ECC2-47E1-9C15-BB828C25C84E}" srcOrd="0" destOrd="0" presId="urn:microsoft.com/office/officeart/2005/8/layout/vList3"/>
    <dgm:cxn modelId="{F9330BE1-2387-4D69-80A0-15FC597EF0AD}" type="presParOf" srcId="{F1D8B3B1-ECC2-47E1-9C15-BB828C25C84E}" destId="{76B5FD8E-CD4A-4D78-BB42-EE5948938B6B}" srcOrd="0" destOrd="0" presId="urn:microsoft.com/office/officeart/2005/8/layout/vList3"/>
    <dgm:cxn modelId="{6DF2198A-7154-4ABA-A652-56B5863F66B0}" type="presParOf" srcId="{F1D8B3B1-ECC2-47E1-9C15-BB828C25C84E}" destId="{FFFC3A3E-160D-4391-8E4A-A6E3A1E61AA1}" srcOrd="1" destOrd="0" presId="urn:microsoft.com/office/officeart/2005/8/layout/vList3"/>
    <dgm:cxn modelId="{5A439B17-181A-42C2-A5E9-3A5E37D441D2}" type="presParOf" srcId="{BBA9198A-0BF5-457A-824A-C52D0CFA60E4}" destId="{925411DA-9D20-4CBF-91EC-9C9F449DBA66}" srcOrd="1" destOrd="0" presId="urn:microsoft.com/office/officeart/2005/8/layout/vList3"/>
    <dgm:cxn modelId="{3F34ADE3-651A-4197-87D5-4B8E539CA213}" type="presParOf" srcId="{BBA9198A-0BF5-457A-824A-C52D0CFA60E4}" destId="{8005AD38-9147-498C-8C3C-C12CAC2D4B83}" srcOrd="2" destOrd="0" presId="urn:microsoft.com/office/officeart/2005/8/layout/vList3"/>
    <dgm:cxn modelId="{9A37FA55-E579-4013-A308-FA15B1B8D0BC}" type="presParOf" srcId="{8005AD38-9147-498C-8C3C-C12CAC2D4B83}" destId="{FEE50BCC-BA3F-4FE3-90AA-BF5A4FF106CA}" srcOrd="0" destOrd="0" presId="urn:microsoft.com/office/officeart/2005/8/layout/vList3"/>
    <dgm:cxn modelId="{8E7ADAE9-7798-49E5-BA53-817C114FCBD9}" type="presParOf" srcId="{8005AD38-9147-498C-8C3C-C12CAC2D4B83}" destId="{DAAB553F-ECC6-436C-AAE9-855196F17E10}" srcOrd="1" destOrd="0" presId="urn:microsoft.com/office/officeart/2005/8/layout/vList3"/>
    <dgm:cxn modelId="{FA62F30F-C7BA-44C0-93B6-9FB32D1F4A17}" type="presParOf" srcId="{BBA9198A-0BF5-457A-824A-C52D0CFA60E4}" destId="{E36DAAC9-1F7E-41F4-8228-CEE6F6858877}" srcOrd="3" destOrd="0" presId="urn:microsoft.com/office/officeart/2005/8/layout/vList3"/>
    <dgm:cxn modelId="{CB69903A-1D4C-43A7-A026-27D6A92AFE6C}" type="presParOf" srcId="{BBA9198A-0BF5-457A-824A-C52D0CFA60E4}" destId="{48BED1B2-DAA6-4686-B7F9-1D877D4F091C}" srcOrd="4" destOrd="0" presId="urn:microsoft.com/office/officeart/2005/8/layout/vList3"/>
    <dgm:cxn modelId="{ABAE5B56-637B-427E-801D-5CCADD430543}" type="presParOf" srcId="{48BED1B2-DAA6-4686-B7F9-1D877D4F091C}" destId="{A252FBD7-594F-44C7-B8EC-0F798BEC4A53}" srcOrd="0" destOrd="0" presId="urn:microsoft.com/office/officeart/2005/8/layout/vList3"/>
    <dgm:cxn modelId="{94D19466-952A-4A0D-A134-810CECFD45F9}" type="presParOf" srcId="{48BED1B2-DAA6-4686-B7F9-1D877D4F091C}" destId="{B0C76AD9-BA5C-442E-98C2-8112CB31016B}" srcOrd="1" destOrd="0" presId="urn:microsoft.com/office/officeart/2005/8/layout/vList3"/>
    <dgm:cxn modelId="{C39196C8-BC15-48AE-A904-87FFCCC58B59}" type="presParOf" srcId="{BBA9198A-0BF5-457A-824A-C52D0CFA60E4}" destId="{0FAA8D00-09DF-4C91-AFB7-3EA40B7A3346}" srcOrd="5" destOrd="0" presId="urn:microsoft.com/office/officeart/2005/8/layout/vList3"/>
    <dgm:cxn modelId="{C14B36B9-2E71-4307-80B8-5D6E4BF362A3}" type="presParOf" srcId="{BBA9198A-0BF5-457A-824A-C52D0CFA60E4}" destId="{E613B8E4-D404-41B6-A451-FF00E28A3F12}" srcOrd="6" destOrd="0" presId="urn:microsoft.com/office/officeart/2005/8/layout/vList3"/>
    <dgm:cxn modelId="{0F55F8D0-0581-4A5E-89CA-F819965192C4}" type="presParOf" srcId="{E613B8E4-D404-41B6-A451-FF00E28A3F12}" destId="{30C12B64-DC1B-43FD-9998-D69B0B29D014}" srcOrd="0" destOrd="0" presId="urn:microsoft.com/office/officeart/2005/8/layout/vList3"/>
    <dgm:cxn modelId="{FA99C362-C65E-48D8-8FE7-9154EBE16B92}" type="presParOf" srcId="{E613B8E4-D404-41B6-A451-FF00E28A3F12}" destId="{DFDBDF61-098C-47B4-B92A-C0AF16A865E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</dgm:ptLst>
  <dgm:cxnLst>
    <dgm:cxn modelId="{5DD928B3-1BE6-44B4-9109-1B03A1C6B4D8}" type="presOf" srcId="{C44149F6-C6D5-4E46-96AD-075B1AFADF60}" destId="{A1B49F1D-332D-4E33-B466-82106D9A224D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C49B0-9DB4-4384-AD4C-1B711FCAB39A}">
      <dsp:nvSpPr>
        <dsp:cNvPr id="0" name=""/>
        <dsp:cNvSpPr/>
      </dsp:nvSpPr>
      <dsp:spPr>
        <a:xfrm>
          <a:off x="0" y="0"/>
          <a:ext cx="4537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F228B-8672-451F-ABCB-24D138D6F844}">
      <dsp:nvSpPr>
        <dsp:cNvPr id="0" name=""/>
        <dsp:cNvSpPr/>
      </dsp:nvSpPr>
      <dsp:spPr>
        <a:xfrm>
          <a:off x="0" y="0"/>
          <a:ext cx="4537075" cy="40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Statement</a:t>
          </a:r>
        </a:p>
      </dsp:txBody>
      <dsp:txXfrm>
        <a:off x="0" y="0"/>
        <a:ext cx="4537075" cy="406598"/>
      </dsp:txXfrm>
    </dsp:sp>
    <dsp:sp modelId="{479B5C54-900E-4616-853F-790224BDADA3}">
      <dsp:nvSpPr>
        <dsp:cNvPr id="0" name=""/>
        <dsp:cNvSpPr/>
      </dsp:nvSpPr>
      <dsp:spPr>
        <a:xfrm>
          <a:off x="0" y="406598"/>
          <a:ext cx="4537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27DE-657F-4F07-B9FD-AF2A45F049E4}">
      <dsp:nvSpPr>
        <dsp:cNvPr id="0" name=""/>
        <dsp:cNvSpPr/>
      </dsp:nvSpPr>
      <dsp:spPr>
        <a:xfrm>
          <a:off x="0" y="406598"/>
          <a:ext cx="4537075" cy="40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Objective</a:t>
          </a:r>
        </a:p>
      </dsp:txBody>
      <dsp:txXfrm>
        <a:off x="0" y="406598"/>
        <a:ext cx="4537075" cy="406598"/>
      </dsp:txXfrm>
    </dsp:sp>
    <dsp:sp modelId="{3F6955BA-7351-49F5-A254-05AD3111F888}">
      <dsp:nvSpPr>
        <dsp:cNvPr id="0" name=""/>
        <dsp:cNvSpPr/>
      </dsp:nvSpPr>
      <dsp:spPr>
        <a:xfrm>
          <a:off x="0" y="813196"/>
          <a:ext cx="4537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D864F-B012-4E28-9E2D-048136A54053}">
      <dsp:nvSpPr>
        <dsp:cNvPr id="0" name=""/>
        <dsp:cNvSpPr/>
      </dsp:nvSpPr>
      <dsp:spPr>
        <a:xfrm>
          <a:off x="0" y="813196"/>
          <a:ext cx="4537075" cy="40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Microservices</a:t>
          </a:r>
        </a:p>
      </dsp:txBody>
      <dsp:txXfrm>
        <a:off x="0" y="813196"/>
        <a:ext cx="4537075" cy="406598"/>
      </dsp:txXfrm>
    </dsp:sp>
    <dsp:sp modelId="{012E96F7-4F0E-4079-8AAC-9E210A9E4973}">
      <dsp:nvSpPr>
        <dsp:cNvPr id="0" name=""/>
        <dsp:cNvSpPr/>
      </dsp:nvSpPr>
      <dsp:spPr>
        <a:xfrm>
          <a:off x="0" y="1219795"/>
          <a:ext cx="4537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A212F-3150-4B65-A777-441593F133D0}">
      <dsp:nvSpPr>
        <dsp:cNvPr id="0" name=""/>
        <dsp:cNvSpPr/>
      </dsp:nvSpPr>
      <dsp:spPr>
        <a:xfrm>
          <a:off x="0" y="1219795"/>
          <a:ext cx="4537075" cy="40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Overview</a:t>
          </a:r>
        </a:p>
      </dsp:txBody>
      <dsp:txXfrm>
        <a:off x="0" y="1219795"/>
        <a:ext cx="4537075" cy="406598"/>
      </dsp:txXfrm>
    </dsp:sp>
    <dsp:sp modelId="{26ECC791-279A-410E-AA28-5F424DDECFF7}">
      <dsp:nvSpPr>
        <dsp:cNvPr id="0" name=""/>
        <dsp:cNvSpPr/>
      </dsp:nvSpPr>
      <dsp:spPr>
        <a:xfrm>
          <a:off x="0" y="1626393"/>
          <a:ext cx="4537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693C9-AFF7-47D4-ABD8-FD54CF6301A9}">
      <dsp:nvSpPr>
        <dsp:cNvPr id="0" name=""/>
        <dsp:cNvSpPr/>
      </dsp:nvSpPr>
      <dsp:spPr>
        <a:xfrm>
          <a:off x="0" y="1626393"/>
          <a:ext cx="4537075" cy="40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Onboarding-Architecture</a:t>
          </a:r>
        </a:p>
      </dsp:txBody>
      <dsp:txXfrm>
        <a:off x="0" y="1626393"/>
        <a:ext cx="4537075" cy="406598"/>
      </dsp:txXfrm>
    </dsp:sp>
    <dsp:sp modelId="{EDBE1539-E898-46C0-8A3F-1698541B5D93}">
      <dsp:nvSpPr>
        <dsp:cNvPr id="0" name=""/>
        <dsp:cNvSpPr/>
      </dsp:nvSpPr>
      <dsp:spPr>
        <a:xfrm>
          <a:off x="0" y="2032991"/>
          <a:ext cx="4537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B424F-56EE-450A-A931-671C7F814BAA}">
      <dsp:nvSpPr>
        <dsp:cNvPr id="0" name=""/>
        <dsp:cNvSpPr/>
      </dsp:nvSpPr>
      <dsp:spPr>
        <a:xfrm>
          <a:off x="0" y="2032991"/>
          <a:ext cx="4537075" cy="40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Flow</a:t>
          </a:r>
        </a:p>
      </dsp:txBody>
      <dsp:txXfrm>
        <a:off x="0" y="2032991"/>
        <a:ext cx="4537075" cy="406598"/>
      </dsp:txXfrm>
    </dsp:sp>
    <dsp:sp modelId="{970AA308-4D7F-4425-983F-3687C005D595}">
      <dsp:nvSpPr>
        <dsp:cNvPr id="0" name=""/>
        <dsp:cNvSpPr/>
      </dsp:nvSpPr>
      <dsp:spPr>
        <a:xfrm>
          <a:off x="0" y="2439590"/>
          <a:ext cx="4537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47959-D097-4D98-A02D-0BE54B0FF1A1}">
      <dsp:nvSpPr>
        <dsp:cNvPr id="0" name=""/>
        <dsp:cNvSpPr/>
      </dsp:nvSpPr>
      <dsp:spPr>
        <a:xfrm>
          <a:off x="0" y="2439590"/>
          <a:ext cx="4537075" cy="40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Technology and Tools Used</a:t>
          </a:r>
        </a:p>
      </dsp:txBody>
      <dsp:txXfrm>
        <a:off x="0" y="2439590"/>
        <a:ext cx="4537075" cy="406598"/>
      </dsp:txXfrm>
    </dsp:sp>
    <dsp:sp modelId="{76233458-E8ED-4304-9B66-092E09408FDF}">
      <dsp:nvSpPr>
        <dsp:cNvPr id="0" name=""/>
        <dsp:cNvSpPr/>
      </dsp:nvSpPr>
      <dsp:spPr>
        <a:xfrm>
          <a:off x="0" y="2846188"/>
          <a:ext cx="45370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5A196-7671-4BDF-A23C-B6463DACF243}">
      <dsp:nvSpPr>
        <dsp:cNvPr id="0" name=""/>
        <dsp:cNvSpPr/>
      </dsp:nvSpPr>
      <dsp:spPr>
        <a:xfrm>
          <a:off x="0" y="2846188"/>
          <a:ext cx="4537075" cy="40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0" y="2846188"/>
        <a:ext cx="4537075" cy="406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C3A3E-160D-4391-8E4A-A6E3A1E61AA1}">
      <dsp:nvSpPr>
        <dsp:cNvPr id="0" name=""/>
        <dsp:cNvSpPr/>
      </dsp:nvSpPr>
      <dsp:spPr>
        <a:xfrm rot="10800000">
          <a:off x="1170036" y="0"/>
          <a:ext cx="4193190" cy="696212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01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 Management</a:t>
          </a:r>
          <a:endParaRPr lang="en-IN" sz="2500" kern="1200" dirty="0"/>
        </a:p>
      </dsp:txBody>
      <dsp:txXfrm rot="10800000">
        <a:off x="1344089" y="0"/>
        <a:ext cx="4019137" cy="696212"/>
      </dsp:txXfrm>
    </dsp:sp>
    <dsp:sp modelId="{76B5FD8E-CD4A-4D78-BB42-EE5948938B6B}">
      <dsp:nvSpPr>
        <dsp:cNvPr id="0" name=""/>
        <dsp:cNvSpPr/>
      </dsp:nvSpPr>
      <dsp:spPr>
        <a:xfrm>
          <a:off x="758345" y="0"/>
          <a:ext cx="730500" cy="7738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AAB553F-ECC6-436C-AAE9-855196F17E10}">
      <dsp:nvSpPr>
        <dsp:cNvPr id="0" name=""/>
        <dsp:cNvSpPr/>
      </dsp:nvSpPr>
      <dsp:spPr>
        <a:xfrm rot="10800000">
          <a:off x="1148423" y="971505"/>
          <a:ext cx="4235793" cy="696212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01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Product Management</a:t>
          </a:r>
          <a:endParaRPr lang="en-IN" sz="2500" kern="1200" dirty="0"/>
        </a:p>
      </dsp:txBody>
      <dsp:txXfrm rot="10800000">
        <a:off x="1322476" y="971505"/>
        <a:ext cx="4061740" cy="696212"/>
      </dsp:txXfrm>
    </dsp:sp>
    <dsp:sp modelId="{FEE50BCC-BA3F-4FE3-90AA-BF5A4FF106CA}">
      <dsp:nvSpPr>
        <dsp:cNvPr id="0" name=""/>
        <dsp:cNvSpPr/>
      </dsp:nvSpPr>
      <dsp:spPr>
        <a:xfrm>
          <a:off x="876892" y="982964"/>
          <a:ext cx="696212" cy="6962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0C76AD9-BA5C-442E-98C2-8112CB31016B}">
      <dsp:nvSpPr>
        <dsp:cNvPr id="0" name=""/>
        <dsp:cNvSpPr/>
      </dsp:nvSpPr>
      <dsp:spPr>
        <a:xfrm rot="10800000">
          <a:off x="1175490" y="1888428"/>
          <a:ext cx="4185391" cy="696212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01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Service Management</a:t>
          </a:r>
          <a:endParaRPr lang="en-IN" sz="2500" kern="1200" dirty="0"/>
        </a:p>
      </dsp:txBody>
      <dsp:txXfrm rot="10800000">
        <a:off x="1349543" y="1888428"/>
        <a:ext cx="4011338" cy="696212"/>
      </dsp:txXfrm>
    </dsp:sp>
    <dsp:sp modelId="{A252FBD7-594F-44C7-B8EC-0F798BEC4A53}">
      <dsp:nvSpPr>
        <dsp:cNvPr id="0" name=""/>
        <dsp:cNvSpPr/>
      </dsp:nvSpPr>
      <dsp:spPr>
        <a:xfrm>
          <a:off x="829778" y="1825261"/>
          <a:ext cx="696212" cy="6962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FDBDF61-098C-47B4-B92A-C0AF16A865EE}">
      <dsp:nvSpPr>
        <dsp:cNvPr id="0" name=""/>
        <dsp:cNvSpPr/>
      </dsp:nvSpPr>
      <dsp:spPr>
        <a:xfrm rot="10800000">
          <a:off x="1234163" y="2791038"/>
          <a:ext cx="4153397" cy="696212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01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Authentication</a:t>
          </a:r>
          <a:endParaRPr lang="en-IN" sz="2500" kern="1200" dirty="0"/>
        </a:p>
      </dsp:txBody>
      <dsp:txXfrm rot="10800000">
        <a:off x="1408216" y="2791038"/>
        <a:ext cx="3979344" cy="696212"/>
      </dsp:txXfrm>
    </dsp:sp>
    <dsp:sp modelId="{30C12B64-DC1B-43FD-9998-D69B0B29D014}">
      <dsp:nvSpPr>
        <dsp:cNvPr id="0" name=""/>
        <dsp:cNvSpPr/>
      </dsp:nvSpPr>
      <dsp:spPr>
        <a:xfrm>
          <a:off x="892074" y="2791038"/>
          <a:ext cx="696212" cy="6962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c67055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9c67055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c67055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9c67055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505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c67055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9c67055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88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06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9c6705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9c6705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0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ee7df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6ee7df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d23597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1d23597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88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96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76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63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96539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4073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1544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0113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5971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585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60427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23448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492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444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82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053521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 title and description 1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02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81843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65346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03499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27452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38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21290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619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4"/>
            <a:ext cx="1767506" cy="5139964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1964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  <p:sldLayoutId id="2147484128" r:id="rId18"/>
    <p:sldLayoutId id="2147484129" r:id="rId19"/>
    <p:sldLayoutId id="2147484130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732213" y="1170476"/>
            <a:ext cx="3787800" cy="222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FF00FF"/>
                </a:solidFill>
              </a:rPr>
            </a:br>
            <a:br>
              <a:rPr lang="en-US" dirty="0">
                <a:solidFill>
                  <a:srgbClr val="FF00FF"/>
                </a:solidFill>
              </a:rPr>
            </a:br>
            <a:br>
              <a:rPr lang="en-US" dirty="0">
                <a:solidFill>
                  <a:srgbClr val="FF00FF"/>
                </a:solidFill>
              </a:rPr>
            </a:br>
            <a:br>
              <a:rPr lang="en-US" sz="4800" b="1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en-US" sz="4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</a:br>
            <a:endParaRPr lang="en-US" sz="4800" b="1" dirty="0">
              <a:solidFill>
                <a:schemeClr val="bg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282275" y="3398047"/>
            <a:ext cx="3787800" cy="1335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TEAM: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SHRUNGA RAVI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NIHAL RAFIQ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CHIRAG GOWDA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b="1" dirty="0"/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2000" b="1" dirty="0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2000" b="1" dirty="0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9F1AF-A38C-45EF-B689-0B29843EAAE5}"/>
              </a:ext>
            </a:extLst>
          </p:cNvPr>
          <p:cNvSpPr txBox="1"/>
          <p:nvPr/>
        </p:nvSpPr>
        <p:spPr>
          <a:xfrm>
            <a:off x="2626113" y="651511"/>
            <a:ext cx="7776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SERVICE BOOKING MANAGEMENT SYSTEM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978077" y="988943"/>
            <a:ext cx="4350697" cy="31656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5000">
                <a:solidFill>
                  <a:schemeClr val="tx2">
                    <a:lumMod val="75000"/>
                  </a:schemeClr>
                </a:solidFill>
              </a:rPr>
              <a:t> Project Flow </a:t>
            </a:r>
          </a:p>
        </p:txBody>
      </p:sp>
    </p:spTree>
    <p:extLst>
      <p:ext uri="{BB962C8B-B14F-4D97-AF65-F5344CB8AC3E}">
        <p14:creationId xmlns:p14="http://schemas.microsoft.com/office/powerpoint/2010/main" val="312461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FF3E2B68-FE09-45EC-8197-6CFD4C09B58C}"/>
              </a:ext>
            </a:extLst>
          </p:cNvPr>
          <p:cNvSpPr/>
          <p:nvPr/>
        </p:nvSpPr>
        <p:spPr>
          <a:xfrm flipH="1">
            <a:off x="104846" y="133742"/>
            <a:ext cx="199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latin typeface="Economica" panose="020B0604020202020204" charset="0"/>
              </a:rPr>
              <a:t> </a:t>
            </a:r>
            <a:r>
              <a:rPr lang="en-US" sz="2400" dirty="0">
                <a:latin typeface="Economica" panose="020B0604020202020204" charset="0"/>
              </a:rPr>
              <a:t>Project Flow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980F7-E554-45A4-9584-64926847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117" y="1149277"/>
            <a:ext cx="5778392" cy="28449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FF3E2B68-FE09-45EC-8197-6CFD4C09B58C}"/>
              </a:ext>
            </a:extLst>
          </p:cNvPr>
          <p:cNvSpPr/>
          <p:nvPr/>
        </p:nvSpPr>
        <p:spPr>
          <a:xfrm flipH="1">
            <a:off x="2151562" y="96633"/>
            <a:ext cx="3511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accent1"/>
                </a:solidFill>
                <a:latin typeface="Economica" panose="020B0604020202020204" charset="0"/>
              </a:rPr>
              <a:t>Challenges Faced</a:t>
            </a:r>
            <a:r>
              <a:rPr lang="en-US" sz="3600" b="1" dirty="0">
                <a:solidFill>
                  <a:schemeClr val="accent1"/>
                </a:solidFill>
                <a:latin typeface="Economica" panose="020B0604020202020204" charset="0"/>
              </a:rPr>
              <a:t> 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4EB147-30AE-4F63-B354-B4D0DC4DD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9" y="960745"/>
            <a:ext cx="2216162" cy="174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634975-8F14-4575-9CD3-9C1236FE5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63" y="2794410"/>
            <a:ext cx="2248016" cy="1790792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1DCDF449-65F0-40B5-90DE-DCBB69CB0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79" y="960745"/>
            <a:ext cx="2216162" cy="174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026A22CB-F38D-4268-856E-95F024AF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41" y="2811453"/>
            <a:ext cx="2248016" cy="17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B5A09D-75E3-4A24-A7A8-7C209A7E4A86}"/>
              </a:ext>
            </a:extLst>
          </p:cNvPr>
          <p:cNvSpPr txBox="1"/>
          <p:nvPr/>
        </p:nvSpPr>
        <p:spPr>
          <a:xfrm>
            <a:off x="682142" y="2794410"/>
            <a:ext cx="1739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Integration</a:t>
            </a:r>
            <a:r>
              <a:rPr lang="en-US" sz="1800" dirty="0"/>
              <a:t>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E820A-2372-4E2A-B0C7-95173315F923}"/>
              </a:ext>
            </a:extLst>
          </p:cNvPr>
          <p:cNvSpPr txBox="1"/>
          <p:nvPr/>
        </p:nvSpPr>
        <p:spPr>
          <a:xfrm>
            <a:off x="2248776" y="47741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Debugging errors</a:t>
            </a:r>
            <a:r>
              <a:rPr lang="en-US" sz="1800" b="1" dirty="0"/>
              <a:t> 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E51BFF-BC1E-4F7E-940D-D8AC8CF116ED}"/>
              </a:ext>
            </a:extLst>
          </p:cNvPr>
          <p:cNvSpPr txBox="1"/>
          <p:nvPr/>
        </p:nvSpPr>
        <p:spPr>
          <a:xfrm>
            <a:off x="4399579" y="27944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Working Virtually 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96999-F59D-48AA-9835-EE10CA9D3CB9}"/>
              </a:ext>
            </a:extLst>
          </p:cNvPr>
          <p:cNvSpPr txBox="1"/>
          <p:nvPr/>
        </p:nvSpPr>
        <p:spPr>
          <a:xfrm>
            <a:off x="6750938" y="4497169"/>
            <a:ext cx="228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Learning new Technologies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843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FF3E2B68-FE09-45EC-8197-6CFD4C09B58C}"/>
              </a:ext>
            </a:extLst>
          </p:cNvPr>
          <p:cNvSpPr/>
          <p:nvPr/>
        </p:nvSpPr>
        <p:spPr>
          <a:xfrm flipH="1">
            <a:off x="2151562" y="96633"/>
            <a:ext cx="3511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accent1"/>
                </a:solidFill>
                <a:latin typeface="Economica" panose="020B0604020202020204" charset="0"/>
              </a:rPr>
              <a:t>CHALLENGES</a:t>
            </a:r>
            <a:r>
              <a:rPr lang="en-US" sz="3600" b="1" dirty="0">
                <a:solidFill>
                  <a:schemeClr val="accent1"/>
                </a:solidFill>
                <a:latin typeface="Economica" panose="020B0604020202020204" charset="0"/>
              </a:rPr>
              <a:t> 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2945A86-9253-4523-8EAE-1C2E14537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49" y="366397"/>
            <a:ext cx="1188454" cy="11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DCC1E43D-8D80-43F7-AD7F-BCC1EC17A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43" y="1835524"/>
            <a:ext cx="1302818" cy="9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3D55D14A-ECFB-4EF5-943E-B5A783AF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552" y="3059800"/>
            <a:ext cx="1050616" cy="9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1E8E7DE-A3BB-42FF-9043-445BBA834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522" y="4248738"/>
            <a:ext cx="1158079" cy="798129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CC79C20D-08A5-439D-8B50-BB237EEC0A30}"/>
              </a:ext>
            </a:extLst>
          </p:cNvPr>
          <p:cNvSpPr/>
          <p:nvPr/>
        </p:nvSpPr>
        <p:spPr>
          <a:xfrm>
            <a:off x="2396403" y="668511"/>
            <a:ext cx="6040666" cy="91828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Working remotely is one of the challenge we faces</a:t>
            </a:r>
            <a:endParaRPr lang="en-IN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BCB92AEE-4877-4F01-8DF0-1BA9A89AD3B4}"/>
              </a:ext>
            </a:extLst>
          </p:cNvPr>
          <p:cNvSpPr/>
          <p:nvPr/>
        </p:nvSpPr>
        <p:spPr>
          <a:xfrm>
            <a:off x="3062439" y="1892787"/>
            <a:ext cx="5374630" cy="86101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Integrating From frontend and backend code</a:t>
            </a:r>
            <a:endParaRPr lang="en-IN" sz="16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B0951A2-D6F2-42D9-A509-1926FBB9845D}"/>
              </a:ext>
            </a:extLst>
          </p:cNvPr>
          <p:cNvSpPr/>
          <p:nvPr/>
        </p:nvSpPr>
        <p:spPr>
          <a:xfrm>
            <a:off x="3411711" y="3117063"/>
            <a:ext cx="5025358" cy="86101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Fetching data from the external </a:t>
            </a:r>
            <a:r>
              <a:rPr lang="en-US" dirty="0" err="1"/>
              <a:t>api</a:t>
            </a:r>
            <a:endParaRPr lang="en-IN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367F454-AAC0-4808-939E-E2E8BBF3904B}"/>
              </a:ext>
            </a:extLst>
          </p:cNvPr>
          <p:cNvSpPr/>
          <p:nvPr/>
        </p:nvSpPr>
        <p:spPr>
          <a:xfrm>
            <a:off x="2859860" y="4248738"/>
            <a:ext cx="5577209" cy="798129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Resolving errors in 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59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 idx="4294967295"/>
          </p:nvPr>
        </p:nvSpPr>
        <p:spPr>
          <a:xfrm>
            <a:off x="1437220" y="0"/>
            <a:ext cx="5789613" cy="1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C000"/>
                </a:solidFill>
              </a:rPr>
              <a:t>Technologies and Tools Used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5064125" y="1376363"/>
            <a:ext cx="4079875" cy="3252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954BB-91AA-4D50-B810-22AE05E20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28" y="1335442"/>
            <a:ext cx="2294870" cy="11953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58D30-3D92-42FF-A258-F4796786F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56" y="1226123"/>
            <a:ext cx="1638137" cy="116749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4661293-2618-4A70-8A2D-A125C11BE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44" y="3926122"/>
            <a:ext cx="1494969" cy="10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627F7-6336-4C53-99C6-06DBAFA7E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6678" y="3418069"/>
            <a:ext cx="2098095" cy="1271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E299E-53F7-487C-BC8D-DB5F258EA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920" y="1757861"/>
            <a:ext cx="2294870" cy="1329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B5B36-FB06-4286-B26E-47E3181C0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4738" y="3206371"/>
            <a:ext cx="3047771" cy="17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0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3033CE-14E6-4C0C-B066-97FF66A1382F}"/>
              </a:ext>
            </a:extLst>
          </p:cNvPr>
          <p:cNvSpPr txBox="1"/>
          <p:nvPr/>
        </p:nvSpPr>
        <p:spPr>
          <a:xfrm>
            <a:off x="3279161" y="260124"/>
            <a:ext cx="2585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accent1"/>
                </a:solidFill>
                <a:latin typeface="Economica" panose="020B0604020202020204" charset="0"/>
              </a:rPr>
              <a:t>Screen Shots</a:t>
            </a:r>
            <a:r>
              <a:rPr lang="en-US" sz="3600" b="1" dirty="0">
                <a:solidFill>
                  <a:schemeClr val="accent1"/>
                </a:solidFill>
                <a:latin typeface="Economica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542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2529796" y="468082"/>
            <a:ext cx="6098663" cy="9606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   Conclusion</a:t>
            </a: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2529796" y="1600200"/>
            <a:ext cx="6098663" cy="28332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40411" y="988942"/>
            <a:ext cx="4386140" cy="31656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340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12630" y="764762"/>
            <a:ext cx="3037544" cy="31656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Outline</a:t>
            </a:r>
          </a:p>
        </p:txBody>
      </p:sp>
      <p:graphicFrame>
        <p:nvGraphicFramePr>
          <p:cNvPr id="95" name="Google Shape;93;p16">
            <a:extLst>
              <a:ext uri="{FF2B5EF4-FFF2-40B4-BE49-F238E27FC236}">
                <a16:creationId xmlns:a16="http://schemas.microsoft.com/office/drawing/2014/main" id="{04609A9E-041A-CD9D-6E27-2D0EAACB2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481427"/>
              </p:ext>
            </p:extLst>
          </p:nvPr>
        </p:nvGraphicFramePr>
        <p:xfrm>
          <a:off x="4606925" y="1008063"/>
          <a:ext cx="4537075" cy="325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F32370C-E948-40EA-B29D-D6EA36345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4" y="0"/>
            <a:ext cx="440285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486918" y="483829"/>
            <a:ext cx="4930902" cy="94492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86917" y="1481478"/>
            <a:ext cx="5667994" cy="309820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14300" lvl="0" indent="0" defTabSz="457200">
              <a:spcBef>
                <a:spcPts val="100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leading manufacturing companies support department wants to optimize their Service Booking process for a variety of the products. They want a unified platform for maintaining their service booking related activities in a centralized manner.</a:t>
            </a:r>
          </a:p>
          <a:p>
            <a:pPr marL="11430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b="1" dirty="0"/>
          </a:p>
          <a:p>
            <a:pPr marL="11430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b="1" dirty="0"/>
          </a:p>
          <a:p>
            <a:pPr marL="11430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dirty="0"/>
          </a:p>
          <a:p>
            <a:pPr marL="11430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9FC260-A861-49D2-9B38-653DE767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0993" y="1456996"/>
            <a:ext cx="2609516" cy="29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143489" y="107576"/>
            <a:ext cx="4350697" cy="13754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5000" dirty="0">
                <a:solidFill>
                  <a:schemeClr val="tx2">
                    <a:lumMod val="75000"/>
                  </a:schemeClr>
                </a:solidFill>
              </a:rPr>
              <a:t>Objectives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3D955-EA27-49BE-AF0D-6196C2D2B33B}"/>
              </a:ext>
            </a:extLst>
          </p:cNvPr>
          <p:cNvSpPr txBox="1"/>
          <p:nvPr/>
        </p:nvSpPr>
        <p:spPr>
          <a:xfrm>
            <a:off x="1075765" y="1483019"/>
            <a:ext cx="7591825" cy="3815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These Microservices performs following operations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user management :</a:t>
            </a:r>
            <a:r>
              <a:rPr lang="en-US" sz="2000" u="none" strike="noStrike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Register</a:t>
            </a:r>
            <a:r>
              <a:rPr lang="en-IN" sz="20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US" sz="2000" u="none" strike="noStrike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Updating </a:t>
            </a:r>
            <a:r>
              <a:rPr lang="en-US" sz="20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Listing users details.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Product Management:</a:t>
            </a:r>
            <a:r>
              <a:rPr lang="en-US" sz="2000" u="none" strike="noStrike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Adding </a:t>
            </a:r>
            <a:r>
              <a:rPr lang="en-US" sz="20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US" sz="2000" u="none" strike="noStrike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Updating </a:t>
            </a:r>
            <a:r>
              <a:rPr lang="en-US" sz="20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US" sz="2000" u="none" strike="noStrike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Listing and </a:t>
            </a:r>
            <a:r>
              <a:rPr lang="en-US" sz="2000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Deleting Product.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Service Booking Management</a:t>
            </a:r>
            <a:r>
              <a:rPr lang="en-US" sz="20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:</a:t>
            </a:r>
            <a:r>
              <a:rPr lang="en-US" sz="2000" u="none" strike="noStrike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Creating Service Booking or Service Request</a:t>
            </a:r>
            <a:r>
              <a:rPr lang="en-US" sz="2000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 </a:t>
            </a:r>
            <a:r>
              <a:rPr lang="en-IN" sz="20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US" sz="2000" u="none" strike="noStrike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Status of booking needs to be changed and</a:t>
            </a:r>
            <a:r>
              <a:rPr lang="en-IN" sz="20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Status would be pending, assigned, resolved.</a:t>
            </a:r>
          </a:p>
          <a:p>
            <a:pPr lvl="0">
              <a:lnSpc>
                <a:spcPct val="115000"/>
              </a:lnSpc>
            </a:pPr>
            <a:endParaRPr lang="en-US" sz="18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0">
              <a:lnSpc>
                <a:spcPct val="115000"/>
              </a:lnSpc>
            </a:pPr>
            <a:endParaRPr lang="en-US" sz="18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0">
              <a:lnSpc>
                <a:spcPct val="115000"/>
              </a:lnSpc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0">
              <a:lnSpc>
                <a:spcPct val="115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79464" y="58545"/>
            <a:ext cx="3300900" cy="11876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C000"/>
                </a:solidFill>
              </a:rPr>
              <a:t>MICROSERVICES</a:t>
            </a:r>
            <a:endParaRPr sz="3000" b="1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AE9BCA-81DE-4D4C-9549-489BE6089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274110"/>
              </p:ext>
            </p:extLst>
          </p:nvPr>
        </p:nvGraphicFramePr>
        <p:xfrm>
          <a:off x="1929914" y="1083448"/>
          <a:ext cx="6305550" cy="3488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378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1907845" y="1050415"/>
            <a:ext cx="5438091" cy="31656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5000" dirty="0">
                <a:solidFill>
                  <a:schemeClr val="tx2">
                    <a:lumMod val="75000"/>
                  </a:schemeClr>
                </a:solidFill>
              </a:rPr>
              <a:t> Project Overview </a:t>
            </a:r>
          </a:p>
        </p:txBody>
      </p:sp>
    </p:spTree>
    <p:extLst>
      <p:ext uri="{BB962C8B-B14F-4D97-AF65-F5344CB8AC3E}">
        <p14:creationId xmlns:p14="http://schemas.microsoft.com/office/powerpoint/2010/main" val="34054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8EBFC0D-4EF5-4D39-831F-1D2598F00ED5}"/>
              </a:ext>
            </a:extLst>
          </p:cNvPr>
          <p:cNvGrpSpPr/>
          <p:nvPr/>
        </p:nvGrpSpPr>
        <p:grpSpPr>
          <a:xfrm>
            <a:off x="485443" y="1860251"/>
            <a:ext cx="1116993" cy="740638"/>
            <a:chOff x="3340101" y="0"/>
            <a:chExt cx="1116993" cy="74063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7D37BD-4B77-432F-89F6-EAD2689398F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CF2C624B-D7F1-4868-AEA4-1B078DA4B19F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user</a:t>
              </a:r>
              <a:endParaRPr lang="en-US" sz="15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F9093-A06F-4263-B005-1CE0CE8D8D64}"/>
              </a:ext>
            </a:extLst>
          </p:cNvPr>
          <p:cNvGrpSpPr/>
          <p:nvPr/>
        </p:nvGrpSpPr>
        <p:grpSpPr>
          <a:xfrm>
            <a:off x="2367583" y="842361"/>
            <a:ext cx="1116993" cy="740638"/>
            <a:chOff x="3340101" y="0"/>
            <a:chExt cx="1116993" cy="7406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6B3778-3CE8-424F-9A84-F4BFACFA2A7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7E818996-84C8-4931-BA41-A845585234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User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4EE419-1F29-4B3B-85FF-6E172AD2AE7F}"/>
              </a:ext>
            </a:extLst>
          </p:cNvPr>
          <p:cNvGrpSpPr/>
          <p:nvPr/>
        </p:nvGrpSpPr>
        <p:grpSpPr>
          <a:xfrm>
            <a:off x="2404520" y="1852552"/>
            <a:ext cx="1165532" cy="740638"/>
            <a:chOff x="3340101" y="0"/>
            <a:chExt cx="1116993" cy="7406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FF93351-2D9E-4FBB-827B-B6E50F79668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0CFBD9ED-182A-49AE-A9AC-C771AECFBE3B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Produc</a:t>
              </a:r>
              <a:r>
                <a:rPr lang="en-US" sz="1500" dirty="0"/>
                <a:t>t</a:t>
              </a:r>
              <a:endParaRPr lang="en-US" sz="15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BA20BE-D2FB-48B6-B650-81E31D753DAC}"/>
              </a:ext>
            </a:extLst>
          </p:cNvPr>
          <p:cNvGrpSpPr/>
          <p:nvPr/>
        </p:nvGrpSpPr>
        <p:grpSpPr>
          <a:xfrm>
            <a:off x="2424237" y="2852810"/>
            <a:ext cx="1116993" cy="760503"/>
            <a:chOff x="3340101" y="108464"/>
            <a:chExt cx="1116993" cy="76050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282AAB-3058-4452-8403-B9C23FE6FB0B}"/>
                </a:ext>
              </a:extLst>
            </p:cNvPr>
            <p:cNvSpPr/>
            <p:nvPr/>
          </p:nvSpPr>
          <p:spPr>
            <a:xfrm>
              <a:off x="3340101" y="128329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7B774482-E853-4C33-B68E-DF89B4DD9C8E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>
                <a:solidFill>
                  <a:schemeClr val="bg2"/>
                </a:solidFill>
              </a:endParaRP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>
                  <a:solidFill>
                    <a:schemeClr val="bg2"/>
                  </a:solidFill>
                </a:rPr>
                <a:t>service</a:t>
              </a:r>
              <a:endParaRPr lang="en-US" sz="1500" kern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593077-05C5-48C5-89CA-248582EAF293}"/>
              </a:ext>
            </a:extLst>
          </p:cNvPr>
          <p:cNvGrpSpPr/>
          <p:nvPr/>
        </p:nvGrpSpPr>
        <p:grpSpPr>
          <a:xfrm>
            <a:off x="4322113" y="1542914"/>
            <a:ext cx="1116993" cy="740638"/>
            <a:chOff x="3340101" y="0"/>
            <a:chExt cx="1116993" cy="74063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6DBD5B-EF32-4FD9-BD07-B4C8505B95E5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48C90B4D-EB6D-4460-84AA-802FD58136F9}"/>
                </a:ext>
              </a:extLst>
            </p:cNvPr>
            <p:cNvSpPr txBox="1"/>
            <p:nvPr/>
          </p:nvSpPr>
          <p:spPr>
            <a:xfrm>
              <a:off x="3503681" y="108464"/>
              <a:ext cx="854058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Update</a:t>
              </a:r>
              <a:endParaRPr lang="en-US" sz="1500" kern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2D2E55-9B32-4219-A872-D77155804B72}"/>
              </a:ext>
            </a:extLst>
          </p:cNvPr>
          <p:cNvGrpSpPr/>
          <p:nvPr/>
        </p:nvGrpSpPr>
        <p:grpSpPr>
          <a:xfrm>
            <a:off x="4322113" y="534263"/>
            <a:ext cx="1116993" cy="740638"/>
            <a:chOff x="3340101" y="0"/>
            <a:chExt cx="1116993" cy="7406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496614-19AC-4AEC-8A6C-C8E61953681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id="{F09FD30F-C4FE-4A92-B606-939B50E2ED73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Create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C4EAD-4E37-4D86-89D8-EC73E3589EB9}"/>
              </a:ext>
            </a:extLst>
          </p:cNvPr>
          <p:cNvCxnSpPr>
            <a:stCxn id="14" idx="6"/>
            <a:endCxn id="17" idx="3"/>
          </p:cNvCxnSpPr>
          <p:nvPr/>
        </p:nvCxnSpPr>
        <p:spPr>
          <a:xfrm flipV="1">
            <a:off x="1602436" y="1474535"/>
            <a:ext cx="928727" cy="756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6285AF-E487-45AB-A6DE-579FE67268A1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1602436" y="2222871"/>
            <a:ext cx="802084" cy="769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id="{EC2E673E-AB4F-43F7-B2C0-FBE387A88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705254"/>
              </p:ext>
            </p:extLst>
          </p:nvPr>
        </p:nvGraphicFramePr>
        <p:xfrm>
          <a:off x="5845629" y="491707"/>
          <a:ext cx="3007402" cy="2278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914A1A9B-8ED4-4369-BEF0-A58D3169DBF6}"/>
              </a:ext>
            </a:extLst>
          </p:cNvPr>
          <p:cNvSpPr/>
          <p:nvPr/>
        </p:nvSpPr>
        <p:spPr>
          <a:xfrm>
            <a:off x="240840" y="116494"/>
            <a:ext cx="89031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00" dirty="0">
                <a:latin typeface="Economica" panose="020B0604020202020204" charset="0"/>
              </a:rPr>
              <a:t> </a:t>
            </a:r>
            <a:r>
              <a:rPr lang="en-US" sz="3400" dirty="0">
                <a:latin typeface="Economica" panose="020B0604020202020204" charset="0"/>
              </a:rPr>
              <a:t>Project Overview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862E09-88C0-4293-A0B6-D7430C669D03}"/>
              </a:ext>
            </a:extLst>
          </p:cNvPr>
          <p:cNvSpPr/>
          <p:nvPr/>
        </p:nvSpPr>
        <p:spPr>
          <a:xfrm>
            <a:off x="2194560" y="3931920"/>
            <a:ext cx="1592580" cy="74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DAD268-70E9-42FD-BEEF-F4D702D3EAA3}"/>
              </a:ext>
            </a:extLst>
          </p:cNvPr>
          <p:cNvCxnSpPr>
            <a:stCxn id="23" idx="4"/>
            <a:endCxn id="72" idx="0"/>
          </p:cNvCxnSpPr>
          <p:nvPr/>
        </p:nvCxnSpPr>
        <p:spPr>
          <a:xfrm>
            <a:off x="2982734" y="3613313"/>
            <a:ext cx="8116" cy="318607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7EF4E7-1AE2-48E3-86FF-52260C4511C7}"/>
              </a:ext>
            </a:extLst>
          </p:cNvPr>
          <p:cNvCxnSpPr/>
          <p:nvPr/>
        </p:nvCxnSpPr>
        <p:spPr>
          <a:xfrm>
            <a:off x="1162257" y="355504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BC42D4-9CF9-4625-90E1-50A48634468B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3570051" y="1166437"/>
            <a:ext cx="915642" cy="92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B826DC-ACC3-4635-A1E0-6BE30D7AC0F9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3570052" y="2032907"/>
            <a:ext cx="752061" cy="18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DB48AE5-A513-47E8-900D-ACB7A1D88FAF}"/>
              </a:ext>
            </a:extLst>
          </p:cNvPr>
          <p:cNvCxnSpPr>
            <a:cxnSpLocks/>
            <a:stCxn id="20" idx="6"/>
            <a:endCxn id="20" idx="6"/>
          </p:cNvCxnSpPr>
          <p:nvPr/>
        </p:nvCxnSpPr>
        <p:spPr>
          <a:xfrm>
            <a:off x="3570052" y="222287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B6DF9F-22A4-4714-93A0-0CB8A8EC27CF}"/>
              </a:ext>
            </a:extLst>
          </p:cNvPr>
          <p:cNvCxnSpPr>
            <a:cxnSpLocks/>
          </p:cNvCxnSpPr>
          <p:nvPr/>
        </p:nvCxnSpPr>
        <p:spPr>
          <a:xfrm>
            <a:off x="3614097" y="2338060"/>
            <a:ext cx="794621" cy="67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1868B5-0F3C-4336-B807-7B1C861AF9D3}"/>
              </a:ext>
            </a:extLst>
          </p:cNvPr>
          <p:cNvCxnSpPr>
            <a:cxnSpLocks/>
          </p:cNvCxnSpPr>
          <p:nvPr/>
        </p:nvCxnSpPr>
        <p:spPr>
          <a:xfrm>
            <a:off x="1440201" y="2542588"/>
            <a:ext cx="927382" cy="61069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878B67-C035-49D8-AF5D-AA374306C4FD}"/>
              </a:ext>
            </a:extLst>
          </p:cNvPr>
          <p:cNvGrpSpPr/>
          <p:nvPr/>
        </p:nvGrpSpPr>
        <p:grpSpPr>
          <a:xfrm>
            <a:off x="4440301" y="2729679"/>
            <a:ext cx="1116993" cy="740638"/>
            <a:chOff x="3340101" y="0"/>
            <a:chExt cx="1116993" cy="74063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C3F1DC4-ED2D-4A90-8622-1E154175A906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Oval 4">
              <a:extLst>
                <a:ext uri="{FF2B5EF4-FFF2-40B4-BE49-F238E27FC236}">
                  <a16:creationId xmlns:a16="http://schemas.microsoft.com/office/drawing/2014/main" id="{4808602D-596E-48E3-BF80-25FB248B93F6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04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978077" y="988943"/>
            <a:ext cx="4350697" cy="31656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5000">
                <a:solidFill>
                  <a:schemeClr val="tx2">
                    <a:lumMod val="75000"/>
                  </a:schemeClr>
                </a:solidFill>
              </a:rPr>
              <a:t> Onboarding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062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2F29-882B-4CF7-9211-63E9F573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2AAFEE-204A-4D0C-B9E4-899B178F41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6824" y="1237128"/>
            <a:ext cx="7507299" cy="3311819"/>
          </a:xfrm>
        </p:spPr>
      </p:pic>
    </p:spTree>
    <p:extLst>
      <p:ext uri="{BB962C8B-B14F-4D97-AF65-F5344CB8AC3E}">
        <p14:creationId xmlns:p14="http://schemas.microsoft.com/office/powerpoint/2010/main" val="5745524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2760</TotalTime>
  <Words>207</Words>
  <Application>Microsoft Office PowerPoint</Application>
  <PresentationFormat>On-screen Show (16:9)</PresentationFormat>
  <Paragraphs>62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Times New Roman</vt:lpstr>
      <vt:lpstr>Economica</vt:lpstr>
      <vt:lpstr>Century Gothic</vt:lpstr>
      <vt:lpstr>Arial Narrow</vt:lpstr>
      <vt:lpstr>Roboto Light</vt:lpstr>
      <vt:lpstr>Wingdings 3</vt:lpstr>
      <vt:lpstr>Arial</vt:lpstr>
      <vt:lpstr>Wisp</vt:lpstr>
      <vt:lpstr>     </vt:lpstr>
      <vt:lpstr>Outline</vt:lpstr>
      <vt:lpstr>Problem Statement</vt:lpstr>
      <vt:lpstr>Objectives </vt:lpstr>
      <vt:lpstr>MICROSERVICES </vt:lpstr>
      <vt:lpstr> Project Overview </vt:lpstr>
      <vt:lpstr>PowerPoint Presentation</vt:lpstr>
      <vt:lpstr> Onboarding Architecture</vt:lpstr>
      <vt:lpstr>Architecture:</vt:lpstr>
      <vt:lpstr> Project Flow </vt:lpstr>
      <vt:lpstr>PowerPoint Presentation</vt:lpstr>
      <vt:lpstr>PowerPoint Presentation</vt:lpstr>
      <vt:lpstr>PowerPoint Presentation</vt:lpstr>
      <vt:lpstr>Technologies and Tools Used</vt:lpstr>
      <vt:lpstr>PowerPoint Presentation</vt:lpstr>
      <vt:lpstr>  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Shivansh</dc:creator>
  <cp:lastModifiedBy>Chirag Gowda Srinivas(UST,IN)</cp:lastModifiedBy>
  <cp:revision>84</cp:revision>
  <dcterms:modified xsi:type="dcterms:W3CDTF">2023-02-05T17:48:28Z</dcterms:modified>
</cp:coreProperties>
</file>