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249C4-52DE-4CAE-A5D3-DE1379E14D5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09515-80BC-4F3A-92A5-1765CE07A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09515-80BC-4F3A-92A5-1765CE07A5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25B5-5FC0-403B-A9EB-C7D485F19408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B3C6-4CC7-4247-85DA-EC0839EB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9BFFC-7E69-C584-1F03-28B6B85C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0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527"/>
            <a:ext cx="9144000" cy="49669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751"/>
            <a:ext cx="9144000" cy="5020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139"/>
            <a:ext cx="9144000" cy="4993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139"/>
            <a:ext cx="9144000" cy="4993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038"/>
            <a:ext cx="9144000" cy="4879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On-screen Show (4:3)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Hii</dc:creator>
  <cp:lastModifiedBy>Disha Jain</cp:lastModifiedBy>
  <cp:revision>4</cp:revision>
  <dcterms:created xsi:type="dcterms:W3CDTF">2023-11-14T16:00:29Z</dcterms:created>
  <dcterms:modified xsi:type="dcterms:W3CDTF">2023-12-08T17:23:20Z</dcterms:modified>
</cp:coreProperties>
</file>