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3a715b7b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3a715b7b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3a715b7b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3a715b7b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3a715b7b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3a715b7b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3a715b7b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3a715b7b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3a715b7b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3a715b7b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3a715b7b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3a715b7b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3a715b7b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3a715b7b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3a715b7b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3a715b7b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a715b7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a715b7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a715b7b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a715b7b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3a715b7b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3a715b7b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3a715b7b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3a715b7b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a715b7b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3a715b7b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3a715b7b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3a715b7b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3a715b7b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3a715b7b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a715b7b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a715b7b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www.google.com/url?sa=i&amp;url=https%3A%2F%2Fmachinelearningspace.com%2Fa-comprehensive-guide-to-gradient-descent-algorithm%2F&amp;psig=AOvVaw1Oko-fHbdV3XbLdUJBB4Cc&amp;ust=1694415973735000&amp;source=images&amp;cd=vfe&amp;opi=89978449&amp;ved=0CBIQjhxqFwoTCPC648O9n4EDFQAAAAAdAAAAABA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www.google.com/search?sca_esv=564112600&amp;sxsrf=AB5stBhHKVjRAOaiLRcRTrRZU2Hl9g79kQ:1694329570753&amp;q=gradient+descent+explanation&amp;tbm=isch&amp;source=lnms&amp;sa=X&amp;sqi=2&amp;ved=2ahUKEwjsvMnBvZ-BAxU8xjgGHUf_D1AQ0pQJegQIDRAB&amp;biw=1680&amp;bih=887&amp;dpr=1.1#imgrc=YpnU-T6XxeFMF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hyperlink" Target="https://www.coursera.org/learn/machine-learning-with-python/lecture/2F1zF/logistic-regression-trai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www.coursera.org/learn/machine-learning-with-python/lecture/eySE4/intro-to-logistic-regres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7477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11700" y="1177625"/>
            <a:ext cx="883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Cost function is the average of error or loss considering all data points.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Key concept: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Update the model parameters via minimizing the Cost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 Objective Function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): Binary Cross-Entropy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Formulae of Cost function denoted by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 given by,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y_hat is model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is actual target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 = 1 and y_hat = 1 →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0 (Low cost)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 = 1 and y_hat = 0 →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large value (High Cost)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750" y="2428525"/>
            <a:ext cx="4124875" cy="6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(Lab1)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234400" y="705225"/>
            <a:ext cx="66063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range of predicted probabilities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(e.g., between 0 and 1)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predicted_probs = np.linspace(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assume all true labels are 1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true_labels =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binary cross-entropy loss for each 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predicted probability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loss = - (true_labels * np.log(predicted_probs))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"$-log(\hat{y})$"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xy=(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loss function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plt.plot(predicted_probs, loss)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'$\hat{y}$'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'$Cost(y, \hat{y})$'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'Binary Cross-Entropy Loss Function (y = 1)'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fontweight=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0625"/>
            <a:ext cx="3906550" cy="3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(Lab2)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234400" y="705225"/>
            <a:ext cx="66063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range of predicted probabilities 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(e.g., between 0 and 1)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predicted_probs = np.linspace(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true labels = 0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true_labels =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binary cross-entropy loss for 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each predicted probability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loss = -(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true_labels) * np.log(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predicted_probs)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loss function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plt.plot(predicted_probs, loss)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"$-log(1-\hat{y})$"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xy=(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'$\hat{y}$'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'$Cost(y, \hat{y})$'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'Binary Cross-Entropy Loss Function (y = 0)'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fontweight=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600" y="805550"/>
            <a:ext cx="4322919" cy="3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11700" y="970950"/>
            <a:ext cx="883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find best parameters of our model?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Minimize the cost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minimize the cost function?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Several optimizations approaches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will use Gradient Descent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311700" y="970950"/>
            <a:ext cx="883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is the iterative approach in finding the minimum of a function (cost function).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is the technique to use the derivative of a cost function to change the parameter values, in order to minimize the cost.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IDEA: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Start at random 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Move Downhill step by step to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reach surface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Each step size is controlled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 factor called the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“learning rate”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25" y="2248400"/>
            <a:ext cx="3415000" cy="21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/>
        </p:nvSpPr>
        <p:spPr>
          <a:xfrm>
            <a:off x="5768700" y="4635600"/>
            <a:ext cx="20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machinelearningspace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155850" y="3200450"/>
            <a:ext cx="883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Algorithms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Initialize model parameters (e.g. w) randomly.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Calculate the gradient of the objective function with respect to the parameters.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 the parameters using the gradient and the learning rate.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Repeat steps b and c until convergence.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00" y="609450"/>
            <a:ext cx="4913751" cy="2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9"/>
          <p:cNvSpPr txBox="1"/>
          <p:nvPr/>
        </p:nvSpPr>
        <p:spPr>
          <a:xfrm>
            <a:off x="6327450" y="46356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Master Data Science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 (2 parameters)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0" y="919625"/>
            <a:ext cx="7930206" cy="351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6700425" y="1079725"/>
            <a:ext cx="1534500" cy="4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817025" y="4635600"/>
            <a:ext cx="27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Credit</a:t>
            </a:r>
            <a:r>
              <a:rPr lang="en"/>
              <a:t>: </a:t>
            </a:r>
            <a:r>
              <a:rPr i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IBM Machine Learning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Introduction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11700" y="11776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 Regression is classification algorithms for predicting Discrete or Categorical target field.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Application: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Employee Churn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chance of mortality in injured patients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whether a tumour is Benign or Malignant (Cancerous or Non-Cancerous)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probability of a person having a heart attack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Analogous to Linear Regression, but tries to predict the Categorical or Discrete target field.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(Employee Churn Prediction)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311700" y="1177625"/>
            <a:ext cx="852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whether Employee leaves company or not can be accomplished using Logistic Regression algorithms.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Independent Variables:        </a:t>
            </a:r>
            <a:r>
              <a:rPr b="1" i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satisfaction_level, Department, salary, etc</a:t>
            </a:r>
            <a:endParaRPr b="1" i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Dependent (Target) Variables: </a:t>
            </a:r>
            <a:r>
              <a:rPr b="1" i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endParaRPr b="1" i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Independent Variables should be continuous, if categorical they should be converted to continuous value using techniques such as Label Encoder or Dummy variables.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265" y="2001575"/>
            <a:ext cx="6445475" cy="11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When to use Logistic Regression?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00" y="1177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your data is binary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 / 1, Yes / No, True /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you need probabilistic result.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y_hat = P(y=1 | x) 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probability of output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Belonging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class 1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given features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P(y=0 | x) = 1 - P(y=1 | x)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your data is linearly separable. As Decision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oundary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 logistic regression is line or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plane or hyperplane.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225" y="1636650"/>
            <a:ext cx="2856799" cy="20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5528400" y="4514125"/>
            <a:ext cx="20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IBM Data Science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vs Linear Regression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11700" y="1177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your data is binary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Training Process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1177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Initialize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/>
              <a:t> → </a:t>
            </a:r>
            <a:r>
              <a:rPr i="1" lang="en"/>
              <a:t>via random numbers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ŷ = predicted probability of class 1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σ = Sigmoid / Logistic function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Θ = model parameters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X = independent variables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Compare the output of </a:t>
            </a:r>
            <a:r>
              <a:rPr i="1" lang="en"/>
              <a:t>ŷ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with actual output y, and record it as error.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	 Binary Crossentropy =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Calculate the error for all customers.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Cost(</a:t>
            </a:r>
            <a:r>
              <a:rPr b="1" i="1" lang="en"/>
              <a:t>ŷ, y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= J(θ)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175" y="1177625"/>
            <a:ext cx="1817700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025" y="1507000"/>
            <a:ext cx="859043" cy="20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3925" y="4268001"/>
            <a:ext cx="4810941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0350" y="3368700"/>
            <a:ext cx="3237575" cy="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Training Process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311700" y="11776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 startAt="5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 parameters θ to reduce cost function (Lower cost means accurate prediction)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Cost(</a:t>
            </a:r>
            <a:r>
              <a:rPr b="1" i="1" lang="en"/>
              <a:t>ŷ, y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= J(θ)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Θ → θ(new) →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J(θ(new))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 startAt="5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Go back to step 2 (until stop iteration)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99000" y="3140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“There are several strategy to reduce cost of Logistic Regression, One of the popular strategy is Gradient Descent”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Sigmoid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000"/>
            <a:ext cx="47429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5054700" y="2168888"/>
            <a:ext cx="399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Squeezes data in range [0, 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x → -infinite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Sigmoid(x) →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x → +infinite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Sigmoid(x) → 1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32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Sigmoid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311700" y="837725"/>
            <a:ext cx="85206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sigmoid formulae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formula_text = r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'$\sigma(x) = \frac{1}{1 + e^{-x}}$'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x_data range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x_data = np.arange(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-6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 =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+np.exp(-x_data))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plt.plot(x_data, func, label=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 Function'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plt.axvline(x=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label=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'x = 0'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alpha=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plt.axhline(y=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linestyle=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'--'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alpha=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plt.annotate(formula_text, xy=(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fontsize=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plt.yticks(np.arange(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'Sigmoid(x)'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 Function'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fontweight=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