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“Failure is the opportunity to begin again more intelligently.” </a:t>
            </a:r>
            <a:r>
              <a:rPr lang="en" sz="12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– Henry Ford</a:t>
            </a:r>
            <a:endParaRPr sz="12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758872a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758872a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758872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758872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758872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758872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about AC - </a:t>
            </a:r>
            <a:r>
              <a:rPr lang="en"/>
              <a:t>triple</a:t>
            </a:r>
            <a:r>
              <a:rPr lang="en"/>
              <a:t> phase and single phase generators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5887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5887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758872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758872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758872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758872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c8f78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c8f78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c8f78f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c8f78f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758872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a758872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bB0EULerB8wOQreXjX5-ng055XPaDf_s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77" y="0"/>
            <a:ext cx="52377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979125" y="4023200"/>
            <a:ext cx="4339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Sponsor: Daniel Conte de Leon</a:t>
            </a:r>
            <a:endParaRPr sz="18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Team: Yamini &amp; </a:t>
            </a:r>
            <a:r>
              <a:rPr lang="en" sz="18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Chiranjeevi</a:t>
            </a:r>
            <a:endParaRPr sz="18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5514725" y="311850"/>
            <a:ext cx="33828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latin typeface="Play"/>
                <a:ea typeface="Play"/>
                <a:cs typeface="Play"/>
                <a:sym typeface="Play"/>
              </a:rPr>
              <a:t>An educational</a:t>
            </a:r>
            <a:r>
              <a:rPr lang="en" sz="2600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" sz="2600">
                <a:latin typeface="Play"/>
                <a:ea typeface="Play"/>
                <a:cs typeface="Play"/>
                <a:sym typeface="Play"/>
              </a:rPr>
              <a:t>tool</a:t>
            </a:r>
            <a:r>
              <a:rPr lang="en" sz="2600">
                <a:latin typeface="Play"/>
                <a:ea typeface="Play"/>
                <a:cs typeface="Play"/>
                <a:sym typeface="Play"/>
              </a:rPr>
              <a:t> that simulates power transmission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Management</a:t>
            </a:r>
            <a:endParaRPr sz="36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❏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Weekly Team Meetings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Play"/>
              <a:buChar char="❏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Weekly Sponsor Meetings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Play"/>
              <a:buChar char="❏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Google Drive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Play"/>
              <a:buChar char="❏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Documentation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-77395" y="-22100"/>
            <a:ext cx="9221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Future Work</a:t>
            </a:r>
            <a:endParaRPr sz="36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286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AutoNum type="arabicPeriod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Distributing current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AutoNum type="alphaLcPeriod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Adding 2 or more generators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AutoNum type="alphaLcPeriod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Adding 2 or more lights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AutoNum type="arabicPeriod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Implement a battery to keep track of the current per second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AutoNum type="arabicPeriod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Implement new nodes as power consuming devices (i.e. light, toaster, fan, etc)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39" name="Google Shape;139;p23"/>
          <p:cNvGrpSpPr/>
          <p:nvPr/>
        </p:nvGrpSpPr>
        <p:grpSpPr>
          <a:xfrm>
            <a:off x="5227769" y="1156720"/>
            <a:ext cx="3307407" cy="3307407"/>
            <a:chOff x="5212394" y="864520"/>
            <a:chExt cx="3307407" cy="3307407"/>
          </a:xfrm>
        </p:grpSpPr>
        <p:sp>
          <p:nvSpPr>
            <p:cNvPr id="140" name="Google Shape;140;p23"/>
            <p:cNvSpPr/>
            <p:nvPr/>
          </p:nvSpPr>
          <p:spPr>
            <a:xfrm>
              <a:off x="5212394" y="86452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5549484" y="86452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5886575" y="86452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6223663" y="86452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6560753" y="86452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6897844" y="86452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7234932" y="86452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7572023" y="86452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7909113" y="86452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8246201" y="86452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5212394" y="120160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5549484" y="120160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5886575" y="1201621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6223663" y="120160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6560753" y="120160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6897844" y="120160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7234932" y="120160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7572023" y="120160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909113" y="120160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8246201" y="120160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5212394" y="153870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5549484" y="153870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5886575" y="153870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223663" y="153870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6560753" y="153870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6897844" y="153870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234932" y="153870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572023" y="153870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7909113" y="153870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46201" y="1538700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5212394" y="187578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5549484" y="187578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5886575" y="187578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6223663" y="187578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6560753" y="187578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6897844" y="187578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7234932" y="187578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7572023" y="187578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7909113" y="187578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8246201" y="187578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12394" y="2212878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549484" y="2212878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886575" y="2212878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6223663" y="2212878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560753" y="2212878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897844" y="2212878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7234932" y="2212878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2023" y="2212878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7909113" y="2212878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8246201" y="2212878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12394" y="254996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549484" y="254996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886575" y="254996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223663" y="254996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6560753" y="254996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6897844" y="254996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234932" y="254996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2023" y="254996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7909113" y="254996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8246201" y="2549969"/>
              <a:ext cx="273600" cy="27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212394" y="288705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5549484" y="288705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5886575" y="288705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223663" y="288705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6560753" y="288705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6897844" y="288705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7234932" y="288705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2023" y="288705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7909113" y="288705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8246201" y="288705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5212394" y="322414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549484" y="322414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886575" y="322414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223663" y="322414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6560753" y="322414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6897844" y="322414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7234932" y="322414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7572023" y="322414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7909113" y="322414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8246201" y="322414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5212394" y="356123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5549484" y="356123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5886575" y="356123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6223663" y="356123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6560753" y="356123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6897844" y="356123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7234932" y="356123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7572023" y="356123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7909113" y="356123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8246201" y="3561238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5212394" y="389832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5549484" y="389832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5886575" y="389832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6223663" y="389832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6560753" y="389832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6897844" y="389832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7234932" y="389832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7572023" y="389832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7909113" y="389832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8246201" y="3898327"/>
              <a:ext cx="273600" cy="27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Challenges &amp; Lessons Learned</a:t>
            </a:r>
            <a:endParaRPr sz="36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❏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Starting from scratch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❏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Learning a new programming language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Play"/>
              <a:buChar char="❏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Determine</a:t>
            </a:r>
            <a:r>
              <a:rPr lang="en" sz="2000">
                <a:latin typeface="Play"/>
                <a:ea typeface="Play"/>
                <a:cs typeface="Play"/>
                <a:sym typeface="Play"/>
              </a:rPr>
              <a:t> meeting schedule in the first two weeks of the semester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❏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Communicate and meet regularly with all team members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Play"/>
              <a:buChar char="❏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Learn from similar projects that were previously implemented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Play"/>
              <a:buChar char="❏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Ask your sponsor questions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Play"/>
              <a:buChar char="❏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Document any and all discoveries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457200" y="0"/>
            <a:ext cx="82295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“At its heart engineering is about using science to find creative practical solutions. It’s a noble profession.” </a:t>
            </a:r>
            <a:r>
              <a:rPr lang="en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– Queen Elizabeth II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Research &amp; </a:t>
            </a:r>
            <a:r>
              <a:rPr lang="en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Exploration</a:t>
            </a:r>
            <a:endParaRPr sz="36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Char char="❏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Minecraft 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Char char="❏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Develop using existing mods (electrical age)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Char char="❏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Terasology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Char char="❏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Minetest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Char char="❏"/>
            </a:pPr>
            <a:r>
              <a:rPr lang="en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Mesecons mod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Char char="❏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Develop a mod from scratch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Char char="❏"/>
            </a:pPr>
            <a:r>
              <a:rPr lang="en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Review electrical concepts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Tasks</a:t>
            </a:r>
            <a:endParaRPr sz="36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AutoNum type="arabicPeriod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Create a mod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AutoNum type="arabicPeriod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Register a node for the generator (Single-phase generator, we are implementing AC)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AutoNum type="arabicPeriod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Implement variables and data structures to store and display electrical power system values (voltage, current, etc.)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AutoNum type="arabicPeriod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Register a node for the </a:t>
            </a:r>
            <a:r>
              <a:rPr lang="en" sz="2000">
                <a:latin typeface="Play"/>
                <a:ea typeface="Play"/>
                <a:cs typeface="Play"/>
                <a:sym typeface="Play"/>
              </a:rPr>
              <a:t>light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AutoNum type="arabicPeriod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Implement  GUIs for user input (used with generator block and light block)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AutoNum type="arabicPeriod"/>
            </a:pPr>
            <a:r>
              <a:rPr lang="en" sz="2000">
                <a:latin typeface="Play"/>
                <a:ea typeface="Play"/>
                <a:cs typeface="Play"/>
                <a:sym typeface="Play"/>
              </a:rPr>
              <a:t>Create a cable used to transfer the electrical current to the connected device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How it works</a:t>
            </a:r>
            <a:endParaRPr sz="36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75" name="Google Shape;75;p16"/>
          <p:cNvCxnSpPr/>
          <p:nvPr/>
        </p:nvCxnSpPr>
        <p:spPr>
          <a:xfrm>
            <a:off x="929050" y="1745950"/>
            <a:ext cx="0" cy="137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976112" y="1622687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Step 1</a:t>
            </a:r>
            <a:endParaRPr sz="17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976112" y="1912713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Add a generator block</a:t>
            </a:r>
            <a:endParaRPr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3624350" y="1745950"/>
            <a:ext cx="0" cy="137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3671412" y="163147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Step 2</a:t>
            </a:r>
            <a:endParaRPr sz="17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671412" y="1921501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Attach cable block to generator</a:t>
            </a:r>
            <a:endParaRPr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6457575" y="1749052"/>
            <a:ext cx="0" cy="137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>
            <p:ph type="title"/>
          </p:nvPr>
        </p:nvSpPr>
        <p:spPr>
          <a:xfrm>
            <a:off x="6504637" y="1625145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Step 3</a:t>
            </a:r>
            <a:endParaRPr sz="170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6504637" y="1915171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Attach light block to cable</a:t>
            </a:r>
            <a:endParaRPr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929030" y="3143473"/>
            <a:ext cx="6993309" cy="1520400"/>
            <a:chOff x="929030" y="3219673"/>
            <a:chExt cx="6993309" cy="1520400"/>
          </a:xfrm>
        </p:grpSpPr>
        <p:cxnSp>
          <p:nvCxnSpPr>
            <p:cNvPr id="85" name="Google Shape;85;p16"/>
            <p:cNvCxnSpPr>
              <a:stCxn id="86" idx="6"/>
              <a:endCxn id="87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86" name="Google Shape;86;p16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6"/>
          <p:cNvSpPr/>
          <p:nvPr/>
        </p:nvSpPr>
        <p:spPr>
          <a:xfrm>
            <a:off x="915539" y="3143473"/>
            <a:ext cx="1520400" cy="152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669489" y="3119898"/>
            <a:ext cx="1520400" cy="152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23" y="3386425"/>
            <a:ext cx="1031353" cy="10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881538" y="3327775"/>
            <a:ext cx="1088300" cy="10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7025" y="3327788"/>
            <a:ext cx="1088274" cy="10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37850" y="-343525"/>
            <a:ext cx="6367800" cy="25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Class Diagram</a:t>
            </a:r>
            <a:endParaRPr sz="36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125" y="152400"/>
            <a:ext cx="7768524" cy="534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Development</a:t>
            </a:r>
            <a:endParaRPr sz="36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313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Char char="❏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Active Block Modifiers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Char char="❏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Hash tables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3366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Char char="❏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Minetest Modding Book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Char char="❏"/>
            </a:pPr>
            <a:r>
              <a:rPr lang="en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Programming in Lua 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775" y="2761975"/>
            <a:ext cx="1883100" cy="18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450" y="2933001"/>
            <a:ext cx="2495402" cy="1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Code</a:t>
            </a:r>
            <a:endParaRPr sz="36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50" y="1295850"/>
            <a:ext cx="8968725" cy="32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Code</a:t>
            </a:r>
            <a:endParaRPr sz="36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5" y="1360175"/>
            <a:ext cx="9081126" cy="27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 title="Capstone Project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