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E81-ACA4-713D-B238-B6A601A29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EF394-8E65-A520-7A41-19E3589E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B824-75DA-212A-3471-1B1815E0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6275-F157-CBE0-CC5B-87DC1A3D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57EA-1607-393D-DB8A-3DC6E26D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A0B7-8C1F-18DE-6C6F-A18DDA9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D26E-847C-4BAB-8468-708EAB0C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4741-4E25-55AD-71EC-41BA64F1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D3D7-30C1-FDE9-F20D-42826E8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116C-4C28-7213-B6CD-4605A678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3E3DC-57E1-A59C-B035-793FBA75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AC13-42C1-7201-662A-7F63F3D22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7CCF-24BB-667B-4361-73977405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F76F-A9A8-C1AE-71C3-91901D93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9F45-7E3B-BEDE-708B-A975366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5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9688-135B-C4BD-AAF9-695D9CB3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4C37-19DB-8609-DFF4-FFE6FC28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AB62-38E8-B363-58B3-76E9296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F90E-4227-8950-01DE-481B23BF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BAD8-461B-A00E-99D5-892777F4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8288-2A6C-281D-226B-F67299FB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582D-80E9-B4B5-823E-548B2BBD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E2E7-D9DF-F00E-519F-2EC966FB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32C3-86EB-E20F-2214-7B0E9645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00C3-2EB9-CC1A-9CA5-0812171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228-E0FD-BB3E-09B5-5E8815F1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D427-75B1-334B-582C-1515A2E59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423DE-7170-6399-2CE2-DCCEF3EE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4DB1-0722-3606-ADEB-F1D31A8C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C640-76DC-874D-145C-1D567312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8F26-2BD1-48D1-1F9E-02506059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678-5C6C-0411-F271-E4654B3D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D2DD-3FBF-C66D-D2BB-92412DE2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3A5E-6C79-FEAB-1B2F-D439D879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01094-3E1C-6702-DB45-CDDF66469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9F173-046D-4E64-DB47-747B19031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5345D-CF9D-C2D4-D58B-C30BE37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E66F5-2013-3A3F-8E5B-B28F93E6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98264-3DC8-48E6-241C-8557FDFA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019A-0A86-FF1C-240A-8C3BBA5F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777F0-EA32-9A84-6312-3251A8F9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570D4-88E4-DAFE-0D26-CD0D9F5D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9464-1504-49EB-3AD0-E0E554EA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5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21561-4EC9-CC31-7D66-A66A3708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B5D05-376F-1F7B-5A2E-0402CBB9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FB6D4-228B-3DEC-7480-67318E3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1901-1030-0905-34B5-9027B967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336D-FF20-47B2-577C-EA67573B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EDCE-32AD-D9CF-4DE0-1CAFD468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3BF6-10F4-B29F-510C-7001B76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F68E0-F89C-76E0-DE36-3ED51111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C25EC-1D15-AF06-A3EE-C0B4E092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88DB-AB5E-1B89-1146-CB8A0D57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FE9F1-BC39-C9DE-21D6-C3623A1F0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6CBD2-0A91-CD69-0BD3-A62D4986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E9466-5892-8672-94D4-3FE1AD56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EDAD-990D-241C-8EFA-55B500D7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461D-9CFE-63F8-BB70-104769CC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04219-03A8-64B1-3590-BEEFC6E1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197-4BB4-C396-C583-86BCE9A6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36B6-E51E-C1FE-D2A6-4579AC17F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DC3B-747B-466C-9FF3-71B72C76BF3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E478-FEE7-62D5-5A7A-813F1CDD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DA8C-B8A4-0F30-5ACC-13477637D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C740-D09A-433E-86E2-202017A64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5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vjaewoo.tistory.com/140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yc-data.com/data_engineering/2020/07/25/dataops-the-foundation-of-data.htm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codependentcodr.com/s3-redirection-rules.html" TargetMode="External"/><Relationship Id="rId4" Type="http://schemas.openxmlformats.org/officeDocument/2006/relationships/hyperlink" Target="https://sprezzatech.com/wiki/index.php?title=File:Pythonlogo.jpg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5D656-05D0-6CFD-B082-C2A0FB69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72" y="2367456"/>
            <a:ext cx="1829055" cy="51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DD52C-6BDC-B906-DBEF-EEAB3D124F1F}"/>
              </a:ext>
            </a:extLst>
          </p:cNvPr>
          <p:cNvSpPr txBox="1"/>
          <p:nvPr/>
        </p:nvSpPr>
        <p:spPr>
          <a:xfrm>
            <a:off x="1761066" y="2697212"/>
            <a:ext cx="121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Statistics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7AE6A-0E9C-3106-6562-A25A49A2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9303" y="2099079"/>
            <a:ext cx="1303866" cy="130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357694-8213-5123-DA06-F21A5B540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62342" y="1788847"/>
            <a:ext cx="2560571" cy="988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78AD5F-0EBF-53AA-96E3-E1D0978A2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90693" y="3066544"/>
            <a:ext cx="1303867" cy="6812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43AF040-4ED9-68D7-CBA0-F3445B222DAD}"/>
              </a:ext>
            </a:extLst>
          </p:cNvPr>
          <p:cNvSpPr/>
          <p:nvPr/>
        </p:nvSpPr>
        <p:spPr>
          <a:xfrm>
            <a:off x="5461000" y="1270000"/>
            <a:ext cx="3242733" cy="290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00C92D-04D8-B1C2-C76E-518539A386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0140" y="1764373"/>
            <a:ext cx="1355510" cy="16385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1039AC-881B-6646-95D8-E52A23E1C9B1}"/>
              </a:ext>
            </a:extLst>
          </p:cNvPr>
          <p:cNvSpPr txBox="1"/>
          <p:nvPr/>
        </p:nvSpPr>
        <p:spPr>
          <a:xfrm>
            <a:off x="9587657" y="3286150"/>
            <a:ext cx="161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Amazon S3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91125C-0A6F-B311-527B-B88FD8726CC9}"/>
              </a:ext>
            </a:extLst>
          </p:cNvPr>
          <p:cNvCxnSpPr>
            <a:stCxn id="6" idx="3"/>
          </p:cNvCxnSpPr>
          <p:nvPr/>
        </p:nvCxnSpPr>
        <p:spPr>
          <a:xfrm>
            <a:off x="2971800" y="2881878"/>
            <a:ext cx="47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DF06F5-CC22-6E1D-CF31-53BDE3FC1C16}"/>
              </a:ext>
            </a:extLst>
          </p:cNvPr>
          <p:cNvCxnSpPr/>
          <p:nvPr/>
        </p:nvCxnSpPr>
        <p:spPr>
          <a:xfrm>
            <a:off x="4753169" y="2881878"/>
            <a:ext cx="94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A4C84-B839-78E8-F932-BD2A078FE1AF}"/>
              </a:ext>
            </a:extLst>
          </p:cNvPr>
          <p:cNvCxnSpPr/>
          <p:nvPr/>
        </p:nvCxnSpPr>
        <p:spPr>
          <a:xfrm>
            <a:off x="8322913" y="2777067"/>
            <a:ext cx="117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5ED1AE-5786-97D7-236A-E72780700429}"/>
              </a:ext>
            </a:extLst>
          </p:cNvPr>
          <p:cNvSpPr txBox="1"/>
          <p:nvPr/>
        </p:nvSpPr>
        <p:spPr>
          <a:xfrm>
            <a:off x="601133" y="287866"/>
            <a:ext cx="299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Covid 19 API ETL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4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6A1DE-D738-EC80-D1C0-714633D2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1" y="1075267"/>
            <a:ext cx="11622038" cy="5063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D7C7B-76CF-B75A-B736-2EC8611D2615}"/>
              </a:ext>
            </a:extLst>
          </p:cNvPr>
          <p:cNvSpPr txBox="1"/>
          <p:nvPr/>
        </p:nvSpPr>
        <p:spPr>
          <a:xfrm>
            <a:off x="635000" y="355600"/>
            <a:ext cx="233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Airflow DAG and Tasks</a:t>
            </a:r>
          </a:p>
        </p:txBody>
      </p:sp>
    </p:spTree>
    <p:extLst>
      <p:ext uri="{BB962C8B-B14F-4D97-AF65-F5344CB8AC3E}">
        <p14:creationId xmlns:p14="http://schemas.microsoft.com/office/powerpoint/2010/main" val="15673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0EB80-A36C-A503-CD16-18C3FBD9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74315"/>
            <a:ext cx="10375899" cy="5298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BD61C8-3EB9-0F99-8893-91243C38E2EA}"/>
              </a:ext>
            </a:extLst>
          </p:cNvPr>
          <p:cNvSpPr txBox="1"/>
          <p:nvPr/>
        </p:nvSpPr>
        <p:spPr>
          <a:xfrm>
            <a:off x="609600" y="287867"/>
            <a:ext cx="380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Extract file copied into AWS S3 Bucket</a:t>
            </a:r>
          </a:p>
        </p:txBody>
      </p:sp>
    </p:spTree>
    <p:extLst>
      <p:ext uri="{BB962C8B-B14F-4D97-AF65-F5344CB8AC3E}">
        <p14:creationId xmlns:p14="http://schemas.microsoft.com/office/powerpoint/2010/main" val="406451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Chiranjeevi Lakkakula</dc:creator>
  <cp:lastModifiedBy>Chiranjeevi Lakkakula</cp:lastModifiedBy>
  <cp:revision>2</cp:revision>
  <dcterms:created xsi:type="dcterms:W3CDTF">2024-11-06T17:31:07Z</dcterms:created>
  <dcterms:modified xsi:type="dcterms:W3CDTF">2024-11-06T18:16:58Z</dcterms:modified>
</cp:coreProperties>
</file>