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0" autoAdjust="0"/>
    <p:restoredTop sz="94622" autoAdjust="0"/>
  </p:normalViewPr>
  <p:slideViewPr>
    <p:cSldViewPr>
      <p:cViewPr varScale="1">
        <p:scale>
          <a:sx n="112" d="100"/>
          <a:sy n="112" d="100"/>
        </p:scale>
        <p:origin x="-1603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761-E2D4-4516-AF2D-E01F2977F78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2362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Amazon Athena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amazon web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62600"/>
            <a:ext cx="1447800" cy="990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" y="5257800"/>
            <a:ext cx="1643655" cy="1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- Basics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Interactive Query service</a:t>
            </a:r>
          </a:p>
          <a:p>
            <a:r>
              <a:rPr lang="en-US" sz="2800" dirty="0" smtClean="0"/>
              <a:t>Serverless</a:t>
            </a:r>
          </a:p>
          <a:p>
            <a:r>
              <a:rPr lang="en-US" sz="2800" dirty="0" smtClean="0"/>
              <a:t>PrestoDB Implementation</a:t>
            </a:r>
          </a:p>
          <a:p>
            <a:r>
              <a:rPr lang="en-US" sz="2800" dirty="0" smtClean="0"/>
              <a:t>Works on Data stored on S3</a:t>
            </a:r>
          </a:p>
          <a:p>
            <a:r>
              <a:rPr lang="en-US" sz="2800" dirty="0" smtClean="0"/>
              <a:t>Uses Apache HIVE DDL Implementation</a:t>
            </a:r>
          </a:p>
          <a:p>
            <a:r>
              <a:rPr lang="en-US" sz="2800" dirty="0" smtClean="0"/>
              <a:t>Supports ANSI SQL</a:t>
            </a:r>
          </a:p>
          <a:p>
            <a:r>
              <a:rPr lang="en-US" sz="2800" dirty="0" smtClean="0"/>
              <a:t>Pay as you go model. 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Charges based on data scanned by the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query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 charge for creating tables 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S3 costs are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separate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219200"/>
            <a:ext cx="8001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Keywords and Concepts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Tables - Metadata that describes your data similar to traditional database tables. </a:t>
            </a:r>
            <a:endParaRPr lang="en-US" sz="2600" dirty="0" smtClean="0"/>
          </a:p>
          <a:p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Tables are like views. </a:t>
            </a:r>
            <a:endParaRPr lang="en-US" sz="2600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 e.g. You can delete table definitions without impacting the underlying S3 data</a:t>
            </a:r>
          </a:p>
          <a:p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Databases - Logical grouping of tables. (catalog or a namespace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Keywords and Concepts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**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SerDe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** - 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Serializer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6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Deserializer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- libraries that tell Hive how to interpret data formats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Apache Web Logs, CSV, JSON, ORC (Optimized Row Columnar), Apache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Parquet, JSON </a:t>
            </a:r>
            <a:r>
              <a:rPr lang="en-US" sz="22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etc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can also be compressed in GZIP to save costs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can be partitioned with some formats to improve performance and save costs</a:t>
            </a:r>
          </a:p>
          <a:p>
            <a:pPr marL="457200" lvl="1" indent="0">
              <a:buNone/>
            </a:pPr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Limitations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Athena does not support the following features, which are supported by an open source Presto version 0.172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User-defined functions (UDFs or UDAFs).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Stored procedures.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 particular subset of data types is supported. For more </a:t>
            </a:r>
            <a:r>
              <a:rPr lang="en-US" sz="2400" dirty="0" smtClean="0"/>
              <a:t>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/>
              <a:t>TABLE AS SELECT statements.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INSERT INTO statements.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Prepared statements. You cannot run EXECUTE with USING.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CREATE TABLE LIKE.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DESCRIBE INPUT and DESCRIBE OUTPUT.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EXPLAIN statements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8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Service Limits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By default there is a soft limit to run only 5 concurrent SELECT queries run at a time. We can increase the limit by contacting AWS Support</a:t>
            </a:r>
            <a:endParaRPr lang="en-US" sz="2600" dirty="0"/>
          </a:p>
          <a:p>
            <a:r>
              <a:rPr lang="en-US" sz="2600" dirty="0" smtClean="0"/>
              <a:t>Query Timeout : 30 minutes</a:t>
            </a:r>
          </a:p>
          <a:p>
            <a:r>
              <a:rPr lang="en-US" sz="2600" dirty="0"/>
              <a:t>Number of databases: 100</a:t>
            </a:r>
          </a:p>
          <a:p>
            <a:r>
              <a:rPr lang="en-US" sz="2600" dirty="0"/>
              <a:t>Table: 100 per database</a:t>
            </a:r>
          </a:p>
          <a:p>
            <a:r>
              <a:rPr lang="en-US" sz="2600" dirty="0"/>
              <a:t>Number of partitions: 20k per table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7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UseCases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Querying of any data in S3. If latency is not critical and queries can be run in the background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For </a:t>
            </a:r>
            <a:r>
              <a:rPr lang="en-US" sz="2200" dirty="0" err="1"/>
              <a:t>e.g</a:t>
            </a:r>
            <a:r>
              <a:rPr lang="en-US" sz="2200" dirty="0"/>
              <a:t> analyzing log data in S3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Integrating with AWS Glue (ETL)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UseCases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Mix and match AWS services. Use an on-demand EMR cluster to process data and dump results to S3. Then use Athena to create </a:t>
            </a:r>
            <a:r>
              <a:rPr lang="en-US" sz="2600" dirty="0" err="1"/>
              <a:t>adhoc</a:t>
            </a:r>
            <a:r>
              <a:rPr lang="en-US" sz="2600" dirty="0"/>
              <a:t> tables and run reports.</a:t>
            </a:r>
          </a:p>
          <a:p>
            <a:endParaRPr lang="en-US" sz="2600" dirty="0"/>
          </a:p>
          <a:p>
            <a:r>
              <a:rPr lang="en-US" sz="2600" dirty="0"/>
              <a:t>Redshift Spectrum uses Athena behind the scenes for a hybrid model (Redshift local + Redshift S3)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5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2362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Thank You!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amazon web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02579"/>
            <a:ext cx="1447800" cy="990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" y="5257800"/>
            <a:ext cx="1643655" cy="1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355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Amazon Athena</vt:lpstr>
      <vt:lpstr>Athena - Basics</vt:lpstr>
      <vt:lpstr>Athena – Keywords and Concepts </vt:lpstr>
      <vt:lpstr>Athena – Keywords and Concepts </vt:lpstr>
      <vt:lpstr>Athena – Limitations </vt:lpstr>
      <vt:lpstr>Athena – Service Limits </vt:lpstr>
      <vt:lpstr>Athena – UseCases </vt:lpstr>
      <vt:lpstr>Athena – UseCases </vt:lpstr>
      <vt:lpstr>Thank You!</vt:lpstr>
    </vt:vector>
  </TitlesOfParts>
  <Company>Equifax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Athena</dc:title>
  <dc:creator>Chiranjeevi Marella</dc:creator>
  <cp:lastModifiedBy>Chiranjeevi Marella</cp:lastModifiedBy>
  <cp:revision>15</cp:revision>
  <dcterms:created xsi:type="dcterms:W3CDTF">2018-03-05T19:23:08Z</dcterms:created>
  <dcterms:modified xsi:type="dcterms:W3CDTF">2018-03-07T19:24:51Z</dcterms:modified>
</cp:coreProperties>
</file>