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1834-F2A5-2BA6-5C01-63FED377A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CA01-C8B6-3101-F02B-E7D8AC763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3A7D-67B8-DDD7-B015-92565FCA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7F46-B2B7-63C5-2436-6029046D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0A1C-F314-E68C-5F59-4C427BE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3FE3-6BF2-3410-2E55-9BBA9B6C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FA9FC-B27C-24FE-BDEF-385745F6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169F-6908-AC47-B40A-B8F89E7E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4DC8-3F43-0E80-C45B-36B84C8A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2DC1-3727-64A3-BA27-72463CC3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7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29099-EDEE-45F3-B67B-5852AF379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44D2-1A40-6891-E11C-48E015B2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CB7B-3B15-5711-6F5B-860785B7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26B4-D3B5-A7DE-5ABF-9FF01625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1A53-E969-40FA-BEF8-7EB6547C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D8F0-B620-42CD-6F90-75AC4DFE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8B08-8A1D-8716-76CB-388493E2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2838-5230-3FDF-287D-A777207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1461-CD24-E74A-3AF2-9947E987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4F0F-E219-9716-6D6E-4218E670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B6AE-8798-D859-DC6A-F189C516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E26C0-B11D-3E12-BD09-947D76CD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C9E31-B578-FD06-63D5-E3E98ECD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4F8A-7F95-1686-C4EE-BC504260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7BFA-4988-0CAB-CE42-8C373F23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F259-B258-5775-024A-C561D527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A104-CD10-73BA-7161-24DCB13B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7227-C552-3204-9C42-E8A66A0DF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EDB3-D3A7-AD56-DFE1-D1C25CC5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89A64-C011-07D4-22FD-17DE65FF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EBC33-AB59-5F3B-87EF-8E248FFB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1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77A0-DFD3-D529-35D9-A9ACF382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561BB-0A40-D3D4-F431-95F44BDEA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B9B2-79A6-22E5-F686-9CC64EA30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59041-C1F4-EA3A-1F62-317F4333C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53D52-1982-77D0-B6AF-461806443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CA243-DA44-7C7B-3A0C-4467441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18446-A2C0-9BB4-87CD-D8533A1E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153B2-8B4E-F994-36F8-8B16D047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1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4406-8D2D-4FE1-9723-8CA53374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063F7-A6D3-F2CD-2DCC-77393121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AA658-A6B6-7F54-8A58-E5A81E58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94520-A0AB-755A-24E1-762455EF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810BF-8F32-3502-2FC0-1B129526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49C2C-D227-4EB4-A97C-C1430F21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21F96-ED8E-8D17-9985-DAD51F39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08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7492-169C-BF34-333C-AA69BABC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7448-7A41-75C9-C348-761D9886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626E-3027-A28F-1AD8-A304C8FBD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E0754-1575-9C7F-49EE-1AFF86D5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76F9-3461-5343-5DCE-FCBD81CA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0493-9F2F-9BB0-D13B-96923520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1DC1-AE70-B0A1-BDAC-2D1F1C0E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5B2BF-4FD1-0305-F71A-84FF996F3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B6A7-BB19-ACBA-DCFF-5B4D5350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BDD04-8BE7-8197-89C9-B4232EE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C2B92-16BF-C94E-BB42-D4B738D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E847-2DD2-7A96-9CFF-19616A2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D9207-D8C6-0E85-D2FB-B9482B9A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9A2E-883A-5F74-D9E3-0632DD6B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B220-44D9-20C1-700F-FAD641E41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4995-3528-2774-3B4F-BA2CF20BE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891B7-05A3-323E-F4F6-4CAA7DE76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7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984C-4C77-C560-DB3E-43079B7E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962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PERSONAL BLOG IN IBM CLOUD STATIC WEB APPS</a:t>
            </a:r>
            <a:br>
              <a:rPr lang="en-US" sz="5400" dirty="0"/>
            </a:br>
            <a:r>
              <a:rPr lang="en-US" sz="2400" dirty="0"/>
              <a:t>ACADEMIC YEAR 2023-2024(SEMESTER 5)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7307A-9D6A-EC28-4D54-0BA2AD9B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/>
              <a:t>CHIRANJEEVI SINGH . V</a:t>
            </a:r>
          </a:p>
          <a:p>
            <a:r>
              <a:rPr lang="en-US" dirty="0"/>
              <a:t>DEPT.OF ELECTRONICS AND COMMUNICATION ENGINEERING</a:t>
            </a:r>
          </a:p>
          <a:p>
            <a:r>
              <a:rPr lang="en-US" dirty="0"/>
              <a:t>ANNA UNIVERSITY REGIONAL CAMPUS COIMBATORE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64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B9CA-B9C9-98C7-02FB-EC5A6BE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9: SEO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DCCA-E281-7123-D110-E9EE1C98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Search Engine Optimization (SEO) attributes for items and categories in </a:t>
            </a:r>
            <a:r>
              <a:rPr lang="en-IN" sz="2400" b="0" i="0" dirty="0" err="1">
                <a:solidFill>
                  <a:srgbClr val="161616"/>
                </a:solidFill>
                <a:effectLst/>
                <a:latin typeface="inherit"/>
              </a:rPr>
              <a:t>InfoSphere</a:t>
            </a:r>
            <a:r>
              <a:rPr lang="en-IN" sz="2400" dirty="0">
                <a:solidFill>
                  <a:srgbClr val="161616"/>
                </a:solidFill>
                <a:latin typeface="inherit"/>
              </a:rPr>
              <a:t> 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Master Data Management Collaboration Server - Collaborative Edition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and export these attributes to WebSphere Commerce.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SEO attributes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Image alt text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Meta description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Page title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URL keyword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66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DF51-5706-B213-9940-353CD1E8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10: MONITORING AND ANALYTICS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9E00-25A3-CFE2-F6F4-2E96432C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Setup analytic tools to track blog traffic.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entify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topics, formats, and new ideas that resonate with your audience and optimize your content strategy accordingly;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 how your blog ranks for relevant search queries and improve your SEO practices;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 the effectiveness of your marketing campaigns and adjust your budget and channels as needed;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 any technical issues or errors that might affect your blog's functionality and user experience;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Benchmark your blog against competitors and industry standards and identify areas for improvement;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new opportunities to improve the look, functionality, and user experience of your web pages. 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6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CA90-3D84-667F-BBDD-30F0785A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EB0B-2689-8C60-4C1D-2CB60875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community blogging feature provides you a great way to share your knowledge. Whether you want to tell an IBM story, publish a troubleshooting tutorial, or present any other content fit for a blog post.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Cloud hosting scales to accommodate traffic spikes or seasonal demands.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pay only for the resources they use by the month or hour. This setup differs from the flat rates of traditional hosting.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failures do not cause downtime because sites and applications are hosted on a network of servers. Traffic travels across separate network interfaces, where it is segregated and secured</a:t>
            </a:r>
            <a:r>
              <a:rPr lang="en-US" b="0" i="0" dirty="0">
                <a:solidFill>
                  <a:srgbClr val="161616"/>
                </a:solidFill>
                <a:effectLst/>
                <a:latin typeface="inherit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57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9083-5F58-1E8A-7F62-685EE99D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003" y="2156604"/>
            <a:ext cx="7315200" cy="2160564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>
                <a:latin typeface="Imprint MT Shadow" panose="04020605060303030202" pitchFamily="82" charset="0"/>
              </a:rPr>
              <a:t>THANK YOU!</a:t>
            </a:r>
            <a:endParaRPr lang="en-IN" sz="80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6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4A2E-741F-0596-D794-6BD2BCAD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F785-7821-D995-95B2-48D50E26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aim of this study is to investigate the creation of a virtual presence in personal blogs through self‐presentation and self‐disclosure.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first phase a statistical analysis yielded quantifiable demographic data about the participants, the personal information they disclose in their blogs, and statistical data on feelings involved in blogging.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the second phase a content analysis examined the bloggers' textual answers using open coding.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63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7D1-7DE1-5505-F235-94D0D316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F6F2-A33D-4D0A-2208-A88052B8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Blogging on cloud has some benefits like having a larger audience and it takes away a lot of the hassle and spending you would need to build a blog and keep it running (domain , SSL certificate , hosting platform , themes ,…</a:t>
            </a:r>
            <a:r>
              <a:rPr lang="en-US" sz="2200" dirty="0" err="1"/>
              <a:t>etc</a:t>
            </a:r>
            <a:r>
              <a:rPr lang="en-US" sz="2200" dirty="0"/>
              <a:t>) . Static web apps are commonly built using libraries and web frameworks like Angular, React, Svelte, Vue, or </a:t>
            </a:r>
            <a:r>
              <a:rPr lang="en-US" sz="2200" dirty="0" err="1"/>
              <a:t>Blazor</a:t>
            </a:r>
            <a:r>
              <a:rPr lang="en-US" sz="2200" dirty="0"/>
              <a:t> where server side rendering isn't required. These apps include HTML, CSS, JavaScript, and image assets that make up the application. With a traditional web server, these assets are served from a single server alongside any required API endpoints.</a:t>
            </a:r>
          </a:p>
          <a:p>
            <a:endParaRPr lang="en-US" sz="2200" dirty="0"/>
          </a:p>
          <a:p>
            <a:r>
              <a:rPr lang="en-US" sz="2200" dirty="0"/>
              <a:t>With Static Web Apps, static assets are separated from a traditional web server and are instead served from points geographically distributed around the world. This distribution makes serving files much faster as files are physically closer to end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06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CA97-B081-7779-28E6-7C921A72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1:Setting up your IBM cloud account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5540-3739-34CA-7894-BF3D343E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 to the IBM Cloud login page and click Create an IBM Cloud account.</a:t>
            </a:r>
          </a:p>
          <a:p>
            <a:r>
              <a:rPr lang="en-US" sz="2400" dirty="0"/>
              <a:t>Enter your IBM id email address. </a:t>
            </a:r>
          </a:p>
          <a:p>
            <a:r>
              <a:rPr lang="en-US" sz="2400" dirty="0"/>
              <a:t>Complete the remaining fields with your information. </a:t>
            </a:r>
          </a:p>
          <a:p>
            <a:r>
              <a:rPr lang="en-US" sz="2400" dirty="0"/>
              <a:t>Click Create account.</a:t>
            </a:r>
          </a:p>
          <a:p>
            <a:r>
              <a:rPr lang="en-US" sz="2400" dirty="0"/>
              <a:t>Confirm your account by clicking the link in the confirmation email that is sent to your provided email address.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812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6BC2-C0FB-CDC0-3B59-5C5C0AC9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choosing a static sight </a:t>
            </a:r>
            <a:r>
              <a:rPr lang="en-US" dirty="0" err="1"/>
              <a:t>genertor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5C63-8A25-9072-6CCF-6883D4D4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 Because static site generators create webpages in advance instead of on demand (as with a CMS), webpages load slightly faster in users' browsers.</a:t>
            </a:r>
          </a:p>
          <a:p>
            <a:r>
              <a:rPr lang="en-US" sz="2400" dirty="0"/>
              <a:t> Developers can create any template they want. They are not limited by the fields provided by a CMS, nor by a CMS's built-in templates.</a:t>
            </a:r>
          </a:p>
          <a:p>
            <a:r>
              <a:rPr lang="en-US" sz="2400" dirty="0"/>
              <a:t> Static websites are lightweight and do not require as much code to run on the server side, whereas CMS-based websites constantly query the server side for content.</a:t>
            </a:r>
          </a:p>
          <a:p>
            <a:r>
              <a:rPr lang="en-US" sz="2400" dirty="0"/>
              <a:t>Popular static site generators are</a:t>
            </a:r>
          </a:p>
          <a:p>
            <a:r>
              <a:rPr lang="en-IN" sz="2200" dirty="0"/>
              <a:t>Jekyll</a:t>
            </a:r>
          </a:p>
          <a:p>
            <a:r>
              <a:rPr lang="en-IN" sz="2200" dirty="0"/>
              <a:t>Gatsby</a:t>
            </a:r>
          </a:p>
          <a:p>
            <a:r>
              <a:rPr lang="en-IN" sz="2200" dirty="0"/>
              <a:t>Hugo</a:t>
            </a:r>
          </a:p>
          <a:p>
            <a:r>
              <a:rPr lang="en-IN" sz="2200" dirty="0"/>
              <a:t>Next.js</a:t>
            </a:r>
          </a:p>
          <a:p>
            <a:r>
              <a:rPr lang="en-IN" sz="2200" dirty="0" err="1"/>
              <a:t>Eleventy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6618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DF79-D48E-D03B-3B71-51872F4D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creating your blog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05A-AD01-D1DF-11B3-151CEFB8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Step-by-step guide on setting up blog on Jekyll:</a:t>
            </a:r>
          </a:p>
          <a:p>
            <a:r>
              <a:rPr lang="en-US" sz="2000" dirty="0"/>
              <a:t>Step 1 - Install Ruby. </a:t>
            </a:r>
          </a:p>
          <a:p>
            <a:r>
              <a:rPr lang="en-US" sz="2000" dirty="0"/>
              <a:t>Step 2 - Install Jekyll. </a:t>
            </a:r>
          </a:p>
          <a:p>
            <a:r>
              <a:rPr lang="en-US" sz="2000" dirty="0"/>
              <a:t>Step 3 - Create a new Jekyll site. </a:t>
            </a:r>
          </a:p>
          <a:p>
            <a:r>
              <a:rPr lang="en-US" sz="2000" dirty="0"/>
              <a:t>Step 4 - Add blog posts. </a:t>
            </a:r>
          </a:p>
          <a:p>
            <a:r>
              <a:rPr lang="en-US" sz="2000" dirty="0"/>
              <a:t>Step 5 - Applying a custom layout. </a:t>
            </a:r>
          </a:p>
          <a:p>
            <a:r>
              <a:rPr lang="en-US" sz="2000" dirty="0"/>
              <a:t>Step 6 - Adding images to posts. </a:t>
            </a:r>
          </a:p>
          <a:p>
            <a:r>
              <a:rPr lang="en-US" sz="2000" dirty="0"/>
              <a:t>Step 7 - Add navigation to your posts.</a:t>
            </a:r>
          </a:p>
          <a:p>
            <a:r>
              <a:rPr lang="en-US" sz="2000" dirty="0"/>
              <a:t>Step 8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b="0" i="0" dirty="0">
                <a:solidFill>
                  <a:srgbClr val="0A0B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Add custom styling to your blog.</a:t>
            </a:r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3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BCEE-B234-723A-BC70-097D6DEA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deploying to IBM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4A87-9712-FC78-4CC5-480BB874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eploying IBM Cloud.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IBM Cloud account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Sass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for production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manifest file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static file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 app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Submit pull request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2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503-D154-13D7-5AE1-32548F19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5: DOMAIN AND SSL CONFIGURATION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8FE98-EB95-D552-F534-F22C2FD1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829464"/>
          </a:xfrm>
        </p:spPr>
        <p:txBody>
          <a:bodyPr/>
          <a:lstStyle/>
          <a:p>
            <a:pPr marL="0" lvl="0" indent="0" fontAlgn="base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a domain name for your blog.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Upload the SSL certificate to Cloud Pak for Data. 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an Red Hat OpenShift route.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 CNAME entry n our NDS Record Manager system.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 route to tie the CNAME entry to the actual service.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04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E789-3DE7-3BBB-21C2-4DF7623B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/>
          <a:lstStyle/>
          <a:p>
            <a:r>
              <a:rPr lang="en-US" dirty="0"/>
              <a:t>OTHER ESSENTIAL SECTIONS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5323-EC2F-F654-08B9-94BCFC95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SECTION 6: ADDING CONTENT</a:t>
            </a:r>
          </a:p>
          <a:p>
            <a:r>
              <a:rPr lang="en-US" sz="2400" dirty="0"/>
              <a:t>Create and Organize your blog.</a:t>
            </a:r>
          </a:p>
          <a:p>
            <a:r>
              <a:rPr lang="en-US" sz="2400" dirty="0"/>
              <a:t>Add </a:t>
            </a:r>
            <a:r>
              <a:rPr lang="en-US" sz="2400" dirty="0" err="1"/>
              <a:t>media,like</a:t>
            </a:r>
            <a:r>
              <a:rPr lang="en-US" sz="2400" dirty="0"/>
              <a:t> images and videos.</a:t>
            </a:r>
          </a:p>
          <a:p>
            <a:pPr marL="0" indent="0">
              <a:buNone/>
            </a:pPr>
            <a:r>
              <a:rPr lang="en-US" sz="2400" dirty="0"/>
              <a:t>SECTIONS 7:CUSTOMIZATION AND THEMING</a:t>
            </a:r>
          </a:p>
          <a:p>
            <a:r>
              <a:rPr lang="en-US" sz="2400" dirty="0"/>
              <a:t>Customize the design and layout to your blog.</a:t>
            </a:r>
          </a:p>
          <a:p>
            <a:r>
              <a:rPr lang="en-US" sz="2400" dirty="0"/>
              <a:t>Creating a unique and visually appealing blog.</a:t>
            </a:r>
          </a:p>
          <a:p>
            <a:pPr marL="0" indent="0">
              <a:buNone/>
            </a:pPr>
            <a:r>
              <a:rPr lang="en-US" sz="2400" dirty="0"/>
              <a:t>SECTION 8:MANGING COMMENTS AND INTERCTACTIVITY</a:t>
            </a:r>
          </a:p>
          <a:p>
            <a:r>
              <a:rPr lang="en-US" sz="2400" dirty="0"/>
              <a:t>Add comments to your static blog.</a:t>
            </a:r>
          </a:p>
          <a:p>
            <a:r>
              <a:rPr lang="en-US" sz="2400" dirty="0"/>
              <a:t>Integrate social media sharing </a:t>
            </a:r>
            <a:r>
              <a:rPr lang="en-US" sz="2400" dirty="0" err="1"/>
              <a:t>anf</a:t>
            </a:r>
            <a:r>
              <a:rPr lang="en-US" sz="2400" dirty="0"/>
              <a:t> other interactive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58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944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IBM Plex Sans</vt:lpstr>
      <vt:lpstr>Imprint MT Shadow</vt:lpstr>
      <vt:lpstr>inherit</vt:lpstr>
      <vt:lpstr>Office Theme</vt:lpstr>
      <vt:lpstr>PERSONAL BLOG IN IBM CLOUD STATIC WEB APPS ACADEMIC YEAR 2023-2024(SEMESTER 5)</vt:lpstr>
      <vt:lpstr>ABSTRACT</vt:lpstr>
      <vt:lpstr>INTRODUCTION</vt:lpstr>
      <vt:lpstr>SECTION 1:Setting up your IBM cloud account </vt:lpstr>
      <vt:lpstr>SECTION 2: choosing a static sight genertor</vt:lpstr>
      <vt:lpstr>SECTION 3: creating your blog</vt:lpstr>
      <vt:lpstr>SECTION 4: deploying to IBM cloud</vt:lpstr>
      <vt:lpstr>SECTION 5: DOMAIN AND SSL CONFIGURATION </vt:lpstr>
      <vt:lpstr>OTHER ESSENTIAL SECTIONS</vt:lpstr>
      <vt:lpstr>SECTION 9: SEO OPTIMIZATION</vt:lpstr>
      <vt:lpstr>SECTION 10: MONITORING AND ANALYTICS 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BLOG IN IBM CLOUD STATIC WEB APPS ACADEMIC YEAR 2023-2024(SEMESTER 5)</dc:title>
  <dc:creator>mothercaremachineries@outlook.com</dc:creator>
  <cp:lastModifiedBy>harijio1901@gmail.com</cp:lastModifiedBy>
  <cp:revision>2</cp:revision>
  <dcterms:created xsi:type="dcterms:W3CDTF">2023-09-28T07:06:50Z</dcterms:created>
  <dcterms:modified xsi:type="dcterms:W3CDTF">2023-09-28T14:06:14Z</dcterms:modified>
</cp:coreProperties>
</file>