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AA799F-0CAE-41C7-BE1C-AF9F143F5396}" v="123" dt="2025-03-24T07:22:10.8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0" d="100"/>
          <a:sy n="70" d="100"/>
        </p:scale>
        <p:origin x="1166" y="2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iranjib Mondal" userId="d7a34882f2a67886" providerId="LiveId" clId="{D2AA799F-0CAE-41C7-BE1C-AF9F143F5396}"/>
    <pc:docChg chg="undo redo custSel addSld modSld">
      <pc:chgData name="Chiranjib Mondal" userId="d7a34882f2a67886" providerId="LiveId" clId="{D2AA799F-0CAE-41C7-BE1C-AF9F143F5396}" dt="2025-03-24T07:22:37.968" v="1714" actId="14100"/>
      <pc:docMkLst>
        <pc:docMk/>
      </pc:docMkLst>
      <pc:sldChg chg="addSp delSp modSp new mod setBg">
        <pc:chgData name="Chiranjib Mondal" userId="d7a34882f2a67886" providerId="LiveId" clId="{D2AA799F-0CAE-41C7-BE1C-AF9F143F5396}" dt="2025-03-17T16:16:04.637" v="102" actId="1076"/>
        <pc:sldMkLst>
          <pc:docMk/>
          <pc:sldMk cId="3510664166" sldId="258"/>
        </pc:sldMkLst>
        <pc:spChg chg="add mod">
          <ac:chgData name="Chiranjib Mondal" userId="d7a34882f2a67886" providerId="LiveId" clId="{D2AA799F-0CAE-41C7-BE1C-AF9F143F5396}" dt="2025-03-17T16:12:30.612" v="84" actId="20577"/>
          <ac:spMkLst>
            <pc:docMk/>
            <pc:sldMk cId="3510664166" sldId="258"/>
            <ac:spMk id="4" creationId="{4C878C2F-5014-5862-82E3-282CA79BA079}"/>
          </ac:spMkLst>
        </pc:spChg>
        <pc:spChg chg="add mod">
          <ac:chgData name="Chiranjib Mondal" userId="d7a34882f2a67886" providerId="LiveId" clId="{D2AA799F-0CAE-41C7-BE1C-AF9F143F5396}" dt="2025-03-17T16:15:16.899" v="98" actId="1076"/>
          <ac:spMkLst>
            <pc:docMk/>
            <pc:sldMk cId="3510664166" sldId="258"/>
            <ac:spMk id="5" creationId="{C54D8202-48F6-9357-75D3-25A0835B7AEB}"/>
          </ac:spMkLst>
        </pc:spChg>
        <pc:spChg chg="add mod">
          <ac:chgData name="Chiranjib Mondal" userId="d7a34882f2a67886" providerId="LiveId" clId="{D2AA799F-0CAE-41C7-BE1C-AF9F143F5396}" dt="2025-03-17T16:15:23.540" v="99" actId="1076"/>
          <ac:spMkLst>
            <pc:docMk/>
            <pc:sldMk cId="3510664166" sldId="258"/>
            <ac:spMk id="6" creationId="{C081F8B8-A0EE-2952-B48E-317EAA2EDEAF}"/>
          </ac:spMkLst>
        </pc:spChg>
        <pc:spChg chg="add mod">
          <ac:chgData name="Chiranjib Mondal" userId="d7a34882f2a67886" providerId="LiveId" clId="{D2AA799F-0CAE-41C7-BE1C-AF9F143F5396}" dt="2025-03-17T16:16:04.637" v="102" actId="1076"/>
          <ac:spMkLst>
            <pc:docMk/>
            <pc:sldMk cId="3510664166" sldId="258"/>
            <ac:spMk id="7" creationId="{B9B74E50-B4C9-38AD-0226-3F2D67FE6899}"/>
          </ac:spMkLst>
        </pc:spChg>
      </pc:sldChg>
      <pc:sldChg chg="addSp delSp modSp new mod setBg">
        <pc:chgData name="Chiranjib Mondal" userId="d7a34882f2a67886" providerId="LiveId" clId="{D2AA799F-0CAE-41C7-BE1C-AF9F143F5396}" dt="2025-03-17T16:35:11.462" v="349" actId="123"/>
        <pc:sldMkLst>
          <pc:docMk/>
          <pc:sldMk cId="2710303271" sldId="259"/>
        </pc:sldMkLst>
        <pc:spChg chg="add mod">
          <ac:chgData name="Chiranjib Mondal" userId="d7a34882f2a67886" providerId="LiveId" clId="{D2AA799F-0CAE-41C7-BE1C-AF9F143F5396}" dt="2025-03-17T16:22:01.161" v="136" actId="120"/>
          <ac:spMkLst>
            <pc:docMk/>
            <pc:sldMk cId="2710303271" sldId="259"/>
            <ac:spMk id="4" creationId="{911E44F9-B556-C33F-3268-399EEA4A6712}"/>
          </ac:spMkLst>
        </pc:spChg>
        <pc:spChg chg="add mod">
          <ac:chgData name="Chiranjib Mondal" userId="d7a34882f2a67886" providerId="LiveId" clId="{D2AA799F-0CAE-41C7-BE1C-AF9F143F5396}" dt="2025-03-17T16:20:40.220" v="116" actId="1076"/>
          <ac:spMkLst>
            <pc:docMk/>
            <pc:sldMk cId="2710303271" sldId="259"/>
            <ac:spMk id="5" creationId="{BBE35F12-B7F7-911A-C5DC-583C8FC7A39C}"/>
          </ac:spMkLst>
        </pc:spChg>
        <pc:spChg chg="add mod">
          <ac:chgData name="Chiranjib Mondal" userId="d7a34882f2a67886" providerId="LiveId" clId="{D2AA799F-0CAE-41C7-BE1C-AF9F143F5396}" dt="2025-03-17T16:21:44.469" v="135" actId="115"/>
          <ac:spMkLst>
            <pc:docMk/>
            <pc:sldMk cId="2710303271" sldId="259"/>
            <ac:spMk id="6" creationId="{639535D0-A65B-0DD3-B81C-F4FEDD32CE88}"/>
          </ac:spMkLst>
        </pc:spChg>
        <pc:spChg chg="add mod">
          <ac:chgData name="Chiranjib Mondal" userId="d7a34882f2a67886" providerId="LiveId" clId="{D2AA799F-0CAE-41C7-BE1C-AF9F143F5396}" dt="2025-03-17T16:35:07.297" v="348" actId="123"/>
          <ac:spMkLst>
            <pc:docMk/>
            <pc:sldMk cId="2710303271" sldId="259"/>
            <ac:spMk id="8" creationId="{547EDFE1-2A7A-5DA6-9DA7-0B420F64BAB1}"/>
          </ac:spMkLst>
        </pc:spChg>
        <pc:spChg chg="add mod">
          <ac:chgData name="Chiranjib Mondal" userId="d7a34882f2a67886" providerId="LiveId" clId="{D2AA799F-0CAE-41C7-BE1C-AF9F143F5396}" dt="2025-03-17T16:31:18.913" v="304" actId="115"/>
          <ac:spMkLst>
            <pc:docMk/>
            <pc:sldMk cId="2710303271" sldId="259"/>
            <ac:spMk id="9" creationId="{CDC15E64-5E11-B428-4A48-7F11D763E7C4}"/>
          </ac:spMkLst>
        </pc:spChg>
        <pc:spChg chg="add mod">
          <ac:chgData name="Chiranjib Mondal" userId="d7a34882f2a67886" providerId="LiveId" clId="{D2AA799F-0CAE-41C7-BE1C-AF9F143F5396}" dt="2025-03-17T16:35:11.462" v="349" actId="123"/>
          <ac:spMkLst>
            <pc:docMk/>
            <pc:sldMk cId="2710303271" sldId="259"/>
            <ac:spMk id="10" creationId="{9E11D760-F789-CD10-4C7D-9541762A23CB}"/>
          </ac:spMkLst>
        </pc:spChg>
      </pc:sldChg>
      <pc:sldChg chg="modSp mod">
        <pc:chgData name="Chiranjib Mondal" userId="d7a34882f2a67886" providerId="LiveId" clId="{D2AA799F-0CAE-41C7-BE1C-AF9F143F5396}" dt="2025-03-18T06:47:36.970" v="416" actId="20577"/>
        <pc:sldMkLst>
          <pc:docMk/>
          <pc:sldMk cId="4047697983" sldId="260"/>
        </pc:sldMkLst>
        <pc:spChg chg="mod">
          <ac:chgData name="Chiranjib Mondal" userId="d7a34882f2a67886" providerId="LiveId" clId="{D2AA799F-0CAE-41C7-BE1C-AF9F143F5396}" dt="2025-03-18T06:44:49.172" v="382" actId="1076"/>
          <ac:spMkLst>
            <pc:docMk/>
            <pc:sldMk cId="4047697983" sldId="260"/>
            <ac:spMk id="6" creationId="{54BFC040-4E99-D79A-82B4-33CE8751C229}"/>
          </ac:spMkLst>
        </pc:spChg>
        <pc:spChg chg="mod">
          <ac:chgData name="Chiranjib Mondal" userId="d7a34882f2a67886" providerId="LiveId" clId="{D2AA799F-0CAE-41C7-BE1C-AF9F143F5396}" dt="2025-03-18T06:47:36.970" v="416" actId="20577"/>
          <ac:spMkLst>
            <pc:docMk/>
            <pc:sldMk cId="4047697983" sldId="260"/>
            <ac:spMk id="8" creationId="{E49ABBA1-6EB7-4018-DC81-4577D42A8BC9}"/>
          </ac:spMkLst>
        </pc:spChg>
        <pc:spChg chg="mod">
          <ac:chgData name="Chiranjib Mondal" userId="d7a34882f2a67886" providerId="LiveId" clId="{D2AA799F-0CAE-41C7-BE1C-AF9F143F5396}" dt="2025-03-18T06:44:53.644" v="383" actId="1076"/>
          <ac:spMkLst>
            <pc:docMk/>
            <pc:sldMk cId="4047697983" sldId="260"/>
            <ac:spMk id="9" creationId="{1B49E51A-9C87-A658-A569-D8C5464AE5A9}"/>
          </ac:spMkLst>
        </pc:spChg>
        <pc:spChg chg="mod">
          <ac:chgData name="Chiranjib Mondal" userId="d7a34882f2a67886" providerId="LiveId" clId="{D2AA799F-0CAE-41C7-BE1C-AF9F143F5396}" dt="2025-03-18T06:47:33.805" v="414" actId="20577"/>
          <ac:spMkLst>
            <pc:docMk/>
            <pc:sldMk cId="4047697983" sldId="260"/>
            <ac:spMk id="10" creationId="{81CD1BAA-B2B8-1F8E-8167-1F6A63E64EC6}"/>
          </ac:spMkLst>
        </pc:spChg>
      </pc:sldChg>
      <pc:sldChg chg="modSp mod">
        <pc:chgData name="Chiranjib Mondal" userId="d7a34882f2a67886" providerId="LiveId" clId="{D2AA799F-0CAE-41C7-BE1C-AF9F143F5396}" dt="2025-03-18T06:54:20.283" v="489" actId="20577"/>
        <pc:sldMkLst>
          <pc:docMk/>
          <pc:sldMk cId="2782961343" sldId="261"/>
        </pc:sldMkLst>
        <pc:spChg chg="mod">
          <ac:chgData name="Chiranjib Mondal" userId="d7a34882f2a67886" providerId="LiveId" clId="{D2AA799F-0CAE-41C7-BE1C-AF9F143F5396}" dt="2025-03-18T06:48:42.063" v="418" actId="115"/>
          <ac:spMkLst>
            <pc:docMk/>
            <pc:sldMk cId="2782961343" sldId="261"/>
            <ac:spMk id="6" creationId="{BBF11603-4857-4831-B845-8DF8A6DC6966}"/>
          </ac:spMkLst>
        </pc:spChg>
        <pc:spChg chg="mod">
          <ac:chgData name="Chiranjib Mondal" userId="d7a34882f2a67886" providerId="LiveId" clId="{D2AA799F-0CAE-41C7-BE1C-AF9F143F5396}" dt="2025-03-18T06:50:27.837" v="442" actId="20577"/>
          <ac:spMkLst>
            <pc:docMk/>
            <pc:sldMk cId="2782961343" sldId="261"/>
            <ac:spMk id="8" creationId="{0F301E01-D3EF-2122-69BE-F3A7D94EE4E8}"/>
          </ac:spMkLst>
        </pc:spChg>
        <pc:spChg chg="mod">
          <ac:chgData name="Chiranjib Mondal" userId="d7a34882f2a67886" providerId="LiveId" clId="{D2AA799F-0CAE-41C7-BE1C-AF9F143F5396}" dt="2025-03-18T06:51:52.943" v="459" actId="20577"/>
          <ac:spMkLst>
            <pc:docMk/>
            <pc:sldMk cId="2782961343" sldId="261"/>
            <ac:spMk id="9" creationId="{7AFB0043-B7FE-D949-8079-1765ADC92ED0}"/>
          </ac:spMkLst>
        </pc:spChg>
        <pc:spChg chg="mod">
          <ac:chgData name="Chiranjib Mondal" userId="d7a34882f2a67886" providerId="LiveId" clId="{D2AA799F-0CAE-41C7-BE1C-AF9F143F5396}" dt="2025-03-18T06:54:20.283" v="489" actId="20577"/>
          <ac:spMkLst>
            <pc:docMk/>
            <pc:sldMk cId="2782961343" sldId="261"/>
            <ac:spMk id="10" creationId="{C9631E12-61DF-43B5-D154-72E0B9C6B8E4}"/>
          </ac:spMkLst>
        </pc:spChg>
      </pc:sldChg>
      <pc:sldChg chg="addSp delSp modSp new mod setBg">
        <pc:chgData name="Chiranjib Mondal" userId="d7a34882f2a67886" providerId="LiveId" clId="{D2AA799F-0CAE-41C7-BE1C-AF9F143F5396}" dt="2025-03-18T07:03:30.430" v="522"/>
        <pc:sldMkLst>
          <pc:docMk/>
          <pc:sldMk cId="1294981716" sldId="263"/>
        </pc:sldMkLst>
        <pc:spChg chg="add mod">
          <ac:chgData name="Chiranjib Mondal" userId="d7a34882f2a67886" providerId="LiveId" clId="{D2AA799F-0CAE-41C7-BE1C-AF9F143F5396}" dt="2025-03-18T07:03:00.944" v="519" actId="20577"/>
          <ac:spMkLst>
            <pc:docMk/>
            <pc:sldMk cId="1294981716" sldId="263"/>
            <ac:spMk id="4" creationId="{17760181-001B-B3AE-7F2B-CB8FE8E2D0C5}"/>
          </ac:spMkLst>
        </pc:spChg>
        <pc:spChg chg="add mod">
          <ac:chgData name="Chiranjib Mondal" userId="d7a34882f2a67886" providerId="LiveId" clId="{D2AA799F-0CAE-41C7-BE1C-AF9F143F5396}" dt="2025-03-18T07:03:14.861" v="520"/>
          <ac:spMkLst>
            <pc:docMk/>
            <pc:sldMk cId="1294981716" sldId="263"/>
            <ac:spMk id="5" creationId="{996FBB8E-CBD5-7075-0A72-0E7920807E22}"/>
          </ac:spMkLst>
        </pc:spChg>
        <pc:spChg chg="add mod">
          <ac:chgData name="Chiranjib Mondal" userId="d7a34882f2a67886" providerId="LiveId" clId="{D2AA799F-0CAE-41C7-BE1C-AF9F143F5396}" dt="2025-03-18T07:03:22.138" v="521"/>
          <ac:spMkLst>
            <pc:docMk/>
            <pc:sldMk cId="1294981716" sldId="263"/>
            <ac:spMk id="6" creationId="{11A09712-B24F-F29E-250C-0CCB9380E247}"/>
          </ac:spMkLst>
        </pc:spChg>
        <pc:spChg chg="add mod">
          <ac:chgData name="Chiranjib Mondal" userId="d7a34882f2a67886" providerId="LiveId" clId="{D2AA799F-0CAE-41C7-BE1C-AF9F143F5396}" dt="2025-03-18T07:03:30.430" v="522"/>
          <ac:spMkLst>
            <pc:docMk/>
            <pc:sldMk cId="1294981716" sldId="263"/>
            <ac:spMk id="7" creationId="{F483E79B-B799-FCC4-4D45-21B9B344338F}"/>
          </ac:spMkLst>
        </pc:spChg>
      </pc:sldChg>
      <pc:sldChg chg="addSp delSp modSp new mod setBg">
        <pc:chgData name="Chiranjib Mondal" userId="d7a34882f2a67886" providerId="LiveId" clId="{D2AA799F-0CAE-41C7-BE1C-AF9F143F5396}" dt="2025-03-18T07:18:50.460" v="711" actId="123"/>
        <pc:sldMkLst>
          <pc:docMk/>
          <pc:sldMk cId="1259306109" sldId="264"/>
        </pc:sldMkLst>
        <pc:spChg chg="add mod">
          <ac:chgData name="Chiranjib Mondal" userId="d7a34882f2a67886" providerId="LiveId" clId="{D2AA799F-0CAE-41C7-BE1C-AF9F143F5396}" dt="2025-03-18T07:05:32.150" v="531" actId="1076"/>
          <ac:spMkLst>
            <pc:docMk/>
            <pc:sldMk cId="1259306109" sldId="264"/>
            <ac:spMk id="4" creationId="{F0834A35-E0AF-20D7-1BEC-76F2C53BBF34}"/>
          </ac:spMkLst>
        </pc:spChg>
        <pc:spChg chg="add mod">
          <ac:chgData name="Chiranjib Mondal" userId="d7a34882f2a67886" providerId="LiveId" clId="{D2AA799F-0CAE-41C7-BE1C-AF9F143F5396}" dt="2025-03-18T07:05:27.432" v="530" actId="1076"/>
          <ac:spMkLst>
            <pc:docMk/>
            <pc:sldMk cId="1259306109" sldId="264"/>
            <ac:spMk id="5" creationId="{ABAAE321-6228-D17B-B76D-58968950CA82}"/>
          </ac:spMkLst>
        </pc:spChg>
        <pc:spChg chg="add del mod">
          <ac:chgData name="Chiranjib Mondal" userId="d7a34882f2a67886" providerId="LiveId" clId="{D2AA799F-0CAE-41C7-BE1C-AF9F143F5396}" dt="2025-03-18T07:13:44.565" v="615" actId="5793"/>
          <ac:spMkLst>
            <pc:docMk/>
            <pc:sldMk cId="1259306109" sldId="264"/>
            <ac:spMk id="6" creationId="{5DE6C126-D80E-4164-7CB4-95F3633020D1}"/>
          </ac:spMkLst>
        </pc:spChg>
        <pc:spChg chg="add mod">
          <ac:chgData name="Chiranjib Mondal" userId="d7a34882f2a67886" providerId="LiveId" clId="{D2AA799F-0CAE-41C7-BE1C-AF9F143F5396}" dt="2025-03-18T07:18:50.460" v="711" actId="123"/>
          <ac:spMkLst>
            <pc:docMk/>
            <pc:sldMk cId="1259306109" sldId="264"/>
            <ac:spMk id="9" creationId="{F756AF32-351E-56D7-08A3-8BB154040779}"/>
          </ac:spMkLst>
        </pc:spChg>
      </pc:sldChg>
      <pc:sldChg chg="addSp delSp modSp new mod setBg">
        <pc:chgData name="Chiranjib Mondal" userId="d7a34882f2a67886" providerId="LiveId" clId="{D2AA799F-0CAE-41C7-BE1C-AF9F143F5396}" dt="2025-03-18T09:26:08.732" v="926"/>
        <pc:sldMkLst>
          <pc:docMk/>
          <pc:sldMk cId="1524514086" sldId="265"/>
        </pc:sldMkLst>
        <pc:spChg chg="add mod">
          <ac:chgData name="Chiranjib Mondal" userId="d7a34882f2a67886" providerId="LiveId" clId="{D2AA799F-0CAE-41C7-BE1C-AF9F143F5396}" dt="2025-03-18T09:25:17.499" v="922" actId="1076"/>
          <ac:spMkLst>
            <pc:docMk/>
            <pc:sldMk cId="1524514086" sldId="265"/>
            <ac:spMk id="4" creationId="{C2576461-37AB-CB5F-BCAA-3A5935EF294D}"/>
          </ac:spMkLst>
        </pc:spChg>
        <pc:spChg chg="add mod">
          <ac:chgData name="Chiranjib Mondal" userId="d7a34882f2a67886" providerId="LiveId" clId="{D2AA799F-0CAE-41C7-BE1C-AF9F143F5396}" dt="2025-03-18T08:57:59.763" v="757"/>
          <ac:spMkLst>
            <pc:docMk/>
            <pc:sldMk cId="1524514086" sldId="265"/>
            <ac:spMk id="5" creationId="{F9695F96-EDEF-0779-0931-89321D658FE4}"/>
          </ac:spMkLst>
        </pc:spChg>
        <pc:spChg chg="add mod">
          <ac:chgData name="Chiranjib Mondal" userId="d7a34882f2a67886" providerId="LiveId" clId="{D2AA799F-0CAE-41C7-BE1C-AF9F143F5396}" dt="2025-03-18T08:58:03.645" v="758"/>
          <ac:spMkLst>
            <pc:docMk/>
            <pc:sldMk cId="1524514086" sldId="265"/>
            <ac:spMk id="6" creationId="{D1C89F63-03AD-81EB-1D6D-E25D35C1D177}"/>
          </ac:spMkLst>
        </pc:spChg>
        <pc:spChg chg="add mod">
          <ac:chgData name="Chiranjib Mondal" userId="d7a34882f2a67886" providerId="LiveId" clId="{D2AA799F-0CAE-41C7-BE1C-AF9F143F5396}" dt="2025-03-18T08:58:07.657" v="759"/>
          <ac:spMkLst>
            <pc:docMk/>
            <pc:sldMk cId="1524514086" sldId="265"/>
            <ac:spMk id="7" creationId="{DB227D95-18CE-26D9-6544-733732E22395}"/>
          </ac:spMkLst>
        </pc:spChg>
      </pc:sldChg>
      <pc:sldChg chg="addSp delSp modSp new mod setBg">
        <pc:chgData name="Chiranjib Mondal" userId="d7a34882f2a67886" providerId="LiveId" clId="{D2AA799F-0CAE-41C7-BE1C-AF9F143F5396}" dt="2025-03-18T09:06:48.656" v="810" actId="123"/>
        <pc:sldMkLst>
          <pc:docMk/>
          <pc:sldMk cId="121395975" sldId="266"/>
        </pc:sldMkLst>
        <pc:spChg chg="add mod">
          <ac:chgData name="Chiranjib Mondal" userId="d7a34882f2a67886" providerId="LiveId" clId="{D2AA799F-0CAE-41C7-BE1C-AF9F143F5396}" dt="2025-03-18T09:01:41.075" v="768" actId="1076"/>
          <ac:spMkLst>
            <pc:docMk/>
            <pc:sldMk cId="121395975" sldId="266"/>
            <ac:spMk id="5" creationId="{985B58B0-FF37-C81E-3D0E-EC42C00062CE}"/>
          </ac:spMkLst>
        </pc:spChg>
        <pc:spChg chg="add mod">
          <ac:chgData name="Chiranjib Mondal" userId="d7a34882f2a67886" providerId="LiveId" clId="{D2AA799F-0CAE-41C7-BE1C-AF9F143F5396}" dt="2025-03-18T09:06:48.656" v="810" actId="123"/>
          <ac:spMkLst>
            <pc:docMk/>
            <pc:sldMk cId="121395975" sldId="266"/>
            <ac:spMk id="6" creationId="{3853DA46-90FC-C7A7-F30C-C41E81EFDC96}"/>
          </ac:spMkLst>
        </pc:spChg>
      </pc:sldChg>
      <pc:sldChg chg="addSp delSp modSp new mod setBg">
        <pc:chgData name="Chiranjib Mondal" userId="d7a34882f2a67886" providerId="LiveId" clId="{D2AA799F-0CAE-41C7-BE1C-AF9F143F5396}" dt="2025-03-18T09:23:35.776" v="915" actId="1076"/>
        <pc:sldMkLst>
          <pc:docMk/>
          <pc:sldMk cId="1841263263" sldId="267"/>
        </pc:sldMkLst>
        <pc:picChg chg="add mod">
          <ac:chgData name="Chiranjib Mondal" userId="d7a34882f2a67886" providerId="LiveId" clId="{D2AA799F-0CAE-41C7-BE1C-AF9F143F5396}" dt="2025-03-18T09:23:21.008" v="909" actId="1076"/>
          <ac:picMkLst>
            <pc:docMk/>
            <pc:sldMk cId="1841263263" sldId="267"/>
            <ac:picMk id="7" creationId="{DC32C898-EBEC-BB14-A11A-A6515A25B669}"/>
          </ac:picMkLst>
        </pc:picChg>
        <pc:picChg chg="add mod">
          <ac:chgData name="Chiranjib Mondal" userId="d7a34882f2a67886" providerId="LiveId" clId="{D2AA799F-0CAE-41C7-BE1C-AF9F143F5396}" dt="2025-03-18T09:21:21.085" v="902" actId="1076"/>
          <ac:picMkLst>
            <pc:docMk/>
            <pc:sldMk cId="1841263263" sldId="267"/>
            <ac:picMk id="10" creationId="{8AA8C179-6C65-54D6-7CE4-F8BCEDA7CD42}"/>
          </ac:picMkLst>
        </pc:picChg>
        <pc:picChg chg="add mod">
          <ac:chgData name="Chiranjib Mondal" userId="d7a34882f2a67886" providerId="LiveId" clId="{D2AA799F-0CAE-41C7-BE1C-AF9F143F5396}" dt="2025-03-18T09:21:19.653" v="901" actId="1076"/>
          <ac:picMkLst>
            <pc:docMk/>
            <pc:sldMk cId="1841263263" sldId="267"/>
            <ac:picMk id="12" creationId="{3B85AB84-45B2-8272-D5B9-DC35A19EAB85}"/>
          </ac:picMkLst>
        </pc:picChg>
        <pc:picChg chg="add mod">
          <ac:chgData name="Chiranjib Mondal" userId="d7a34882f2a67886" providerId="LiveId" clId="{D2AA799F-0CAE-41C7-BE1C-AF9F143F5396}" dt="2025-03-18T09:21:17.932" v="900" actId="1076"/>
          <ac:picMkLst>
            <pc:docMk/>
            <pc:sldMk cId="1841263263" sldId="267"/>
            <ac:picMk id="14" creationId="{4D149DE9-4728-C7D7-8DDE-F1F7B575A611}"/>
          </ac:picMkLst>
        </pc:picChg>
        <pc:picChg chg="add mod">
          <ac:chgData name="Chiranjib Mondal" userId="d7a34882f2a67886" providerId="LiveId" clId="{D2AA799F-0CAE-41C7-BE1C-AF9F143F5396}" dt="2025-03-18T09:21:01.436" v="895" actId="1076"/>
          <ac:picMkLst>
            <pc:docMk/>
            <pc:sldMk cId="1841263263" sldId="267"/>
            <ac:picMk id="16" creationId="{C5C679CF-2457-98E4-0CE8-DB0FA0099F4E}"/>
          </ac:picMkLst>
        </pc:picChg>
        <pc:picChg chg="add mod">
          <ac:chgData name="Chiranjib Mondal" userId="d7a34882f2a67886" providerId="LiveId" clId="{D2AA799F-0CAE-41C7-BE1C-AF9F143F5396}" dt="2025-03-18T09:23:26.920" v="911" actId="1076"/>
          <ac:picMkLst>
            <pc:docMk/>
            <pc:sldMk cId="1841263263" sldId="267"/>
            <ac:picMk id="18" creationId="{9B916186-B254-A7C2-7340-7ECE6D99AA27}"/>
          </ac:picMkLst>
        </pc:picChg>
        <pc:picChg chg="add mod">
          <ac:chgData name="Chiranjib Mondal" userId="d7a34882f2a67886" providerId="LiveId" clId="{D2AA799F-0CAE-41C7-BE1C-AF9F143F5396}" dt="2025-03-18T09:23:28.081" v="912" actId="1076"/>
          <ac:picMkLst>
            <pc:docMk/>
            <pc:sldMk cId="1841263263" sldId="267"/>
            <ac:picMk id="20" creationId="{7C9CCCE2-BFA8-D581-7DD2-BE8C301ABD56}"/>
          </ac:picMkLst>
        </pc:picChg>
        <pc:picChg chg="add mod">
          <ac:chgData name="Chiranjib Mondal" userId="d7a34882f2a67886" providerId="LiveId" clId="{D2AA799F-0CAE-41C7-BE1C-AF9F143F5396}" dt="2025-03-18T09:23:29.127" v="913" actId="1076"/>
          <ac:picMkLst>
            <pc:docMk/>
            <pc:sldMk cId="1841263263" sldId="267"/>
            <ac:picMk id="22" creationId="{EC934AEC-08A3-4159-77FA-0AF0C6594DF0}"/>
          </ac:picMkLst>
        </pc:picChg>
        <pc:picChg chg="add mod">
          <ac:chgData name="Chiranjib Mondal" userId="d7a34882f2a67886" providerId="LiveId" clId="{D2AA799F-0CAE-41C7-BE1C-AF9F143F5396}" dt="2025-03-18T09:23:30.160" v="914" actId="1076"/>
          <ac:picMkLst>
            <pc:docMk/>
            <pc:sldMk cId="1841263263" sldId="267"/>
            <ac:picMk id="24" creationId="{0FD4E116-0E8C-5B9D-F4B4-EBC657C62E24}"/>
          </ac:picMkLst>
        </pc:picChg>
        <pc:picChg chg="add mod">
          <ac:chgData name="Chiranjib Mondal" userId="d7a34882f2a67886" providerId="LiveId" clId="{D2AA799F-0CAE-41C7-BE1C-AF9F143F5396}" dt="2025-03-18T09:23:35.776" v="915" actId="1076"/>
          <ac:picMkLst>
            <pc:docMk/>
            <pc:sldMk cId="1841263263" sldId="267"/>
            <ac:picMk id="26" creationId="{6F90FB84-6CEF-0663-734E-2453CCBF37B8}"/>
          </ac:picMkLst>
        </pc:picChg>
      </pc:sldChg>
      <pc:sldChg chg="addSp delSp modSp new mod setBg">
        <pc:chgData name="Chiranjib Mondal" userId="d7a34882f2a67886" providerId="LiveId" clId="{D2AA799F-0CAE-41C7-BE1C-AF9F143F5396}" dt="2025-03-18T09:32:51.458" v="1008" actId="20577"/>
        <pc:sldMkLst>
          <pc:docMk/>
          <pc:sldMk cId="1366942201" sldId="268"/>
        </pc:sldMkLst>
        <pc:spChg chg="add mod">
          <ac:chgData name="Chiranjib Mondal" userId="d7a34882f2a67886" providerId="LiveId" clId="{D2AA799F-0CAE-41C7-BE1C-AF9F143F5396}" dt="2025-03-18T09:32:51.458" v="1008" actId="20577"/>
          <ac:spMkLst>
            <pc:docMk/>
            <pc:sldMk cId="1366942201" sldId="268"/>
            <ac:spMk id="4" creationId="{8535B942-1CEE-1AD2-D811-D068D2E47608}"/>
          </ac:spMkLst>
        </pc:spChg>
        <pc:spChg chg="add mod">
          <ac:chgData name="Chiranjib Mondal" userId="d7a34882f2a67886" providerId="LiveId" clId="{D2AA799F-0CAE-41C7-BE1C-AF9F143F5396}" dt="2025-03-18T09:26:06.289" v="925"/>
          <ac:spMkLst>
            <pc:docMk/>
            <pc:sldMk cId="1366942201" sldId="268"/>
            <ac:spMk id="5" creationId="{423B1A24-5227-4370-087C-8A0EB1C80999}"/>
          </ac:spMkLst>
        </pc:spChg>
        <pc:spChg chg="add mod">
          <ac:chgData name="Chiranjib Mondal" userId="d7a34882f2a67886" providerId="LiveId" clId="{D2AA799F-0CAE-41C7-BE1C-AF9F143F5396}" dt="2025-03-18T09:26:14.706" v="927"/>
          <ac:spMkLst>
            <pc:docMk/>
            <pc:sldMk cId="1366942201" sldId="268"/>
            <ac:spMk id="6" creationId="{456D1AC6-5E68-67FD-80EB-D2622B675985}"/>
          </ac:spMkLst>
        </pc:spChg>
        <pc:spChg chg="add mod">
          <ac:chgData name="Chiranjib Mondal" userId="d7a34882f2a67886" providerId="LiveId" clId="{D2AA799F-0CAE-41C7-BE1C-AF9F143F5396}" dt="2025-03-18T09:26:18.734" v="928"/>
          <ac:spMkLst>
            <pc:docMk/>
            <pc:sldMk cId="1366942201" sldId="268"/>
            <ac:spMk id="7" creationId="{22CECBE4-3455-7F14-D369-9939EF1FFDF3}"/>
          </ac:spMkLst>
        </pc:spChg>
      </pc:sldChg>
      <pc:sldChg chg="addSp delSp modSp new mod setBg">
        <pc:chgData name="Chiranjib Mondal" userId="d7a34882f2a67886" providerId="LiveId" clId="{D2AA799F-0CAE-41C7-BE1C-AF9F143F5396}" dt="2025-03-18T09:32:18.351" v="983" actId="1076"/>
        <pc:sldMkLst>
          <pc:docMk/>
          <pc:sldMk cId="3883196735" sldId="269"/>
        </pc:sldMkLst>
        <pc:spChg chg="add mod">
          <ac:chgData name="Chiranjib Mondal" userId="d7a34882f2a67886" providerId="LiveId" clId="{D2AA799F-0CAE-41C7-BE1C-AF9F143F5396}" dt="2025-03-18T09:27:12.895" v="933"/>
          <ac:spMkLst>
            <pc:docMk/>
            <pc:sldMk cId="3883196735" sldId="269"/>
            <ac:spMk id="4" creationId="{679EF100-AB42-5698-41F6-906D6B439FD6}"/>
          </ac:spMkLst>
        </pc:spChg>
        <pc:spChg chg="add mod">
          <ac:chgData name="Chiranjib Mondal" userId="d7a34882f2a67886" providerId="LiveId" clId="{D2AA799F-0CAE-41C7-BE1C-AF9F143F5396}" dt="2025-03-18T09:32:18.351" v="983" actId="1076"/>
          <ac:spMkLst>
            <pc:docMk/>
            <pc:sldMk cId="3883196735" sldId="269"/>
            <ac:spMk id="5" creationId="{5BA7C06C-A88C-9E85-96DD-78AA51739FFC}"/>
          </ac:spMkLst>
        </pc:spChg>
      </pc:sldChg>
      <pc:sldChg chg="addSp delSp modSp new mod setBg">
        <pc:chgData name="Chiranjib Mondal" userId="d7a34882f2a67886" providerId="LiveId" clId="{D2AA799F-0CAE-41C7-BE1C-AF9F143F5396}" dt="2025-03-18T09:38:46.355" v="1058" actId="1076"/>
        <pc:sldMkLst>
          <pc:docMk/>
          <pc:sldMk cId="2214243907" sldId="270"/>
        </pc:sldMkLst>
        <pc:picChg chg="add mod">
          <ac:chgData name="Chiranjib Mondal" userId="d7a34882f2a67886" providerId="LiveId" clId="{D2AA799F-0CAE-41C7-BE1C-AF9F143F5396}" dt="2025-03-18T09:38:46.355" v="1058" actId="1076"/>
          <ac:picMkLst>
            <pc:docMk/>
            <pc:sldMk cId="2214243907" sldId="270"/>
            <ac:picMk id="5" creationId="{890AAF77-A5D9-C2EA-19D5-02EB4DB9C403}"/>
          </ac:picMkLst>
        </pc:picChg>
        <pc:picChg chg="add mod">
          <ac:chgData name="Chiranjib Mondal" userId="d7a34882f2a67886" providerId="LiveId" clId="{D2AA799F-0CAE-41C7-BE1C-AF9F143F5396}" dt="2025-03-18T09:35:26.469" v="1021" actId="1076"/>
          <ac:picMkLst>
            <pc:docMk/>
            <pc:sldMk cId="2214243907" sldId="270"/>
            <ac:picMk id="7" creationId="{BF2DF4A8-0684-0822-DDDA-0A9176A85726}"/>
          </ac:picMkLst>
        </pc:picChg>
        <pc:picChg chg="add mod">
          <ac:chgData name="Chiranjib Mondal" userId="d7a34882f2a67886" providerId="LiveId" clId="{D2AA799F-0CAE-41C7-BE1C-AF9F143F5396}" dt="2025-03-18T09:36:00.813" v="1025" actId="1076"/>
          <ac:picMkLst>
            <pc:docMk/>
            <pc:sldMk cId="2214243907" sldId="270"/>
            <ac:picMk id="9" creationId="{13A728D1-C95A-E270-AA66-17580C5DEB53}"/>
          </ac:picMkLst>
        </pc:picChg>
        <pc:picChg chg="add mod">
          <ac:chgData name="Chiranjib Mondal" userId="d7a34882f2a67886" providerId="LiveId" clId="{D2AA799F-0CAE-41C7-BE1C-AF9F143F5396}" dt="2025-03-18T09:36:35.638" v="1029" actId="1076"/>
          <ac:picMkLst>
            <pc:docMk/>
            <pc:sldMk cId="2214243907" sldId="270"/>
            <ac:picMk id="11" creationId="{5E792836-6BBD-27CF-7C95-BF23D4859445}"/>
          </ac:picMkLst>
        </pc:picChg>
      </pc:sldChg>
      <pc:sldChg chg="addSp delSp modSp new mod setBg">
        <pc:chgData name="Chiranjib Mondal" userId="d7a34882f2a67886" providerId="LiveId" clId="{D2AA799F-0CAE-41C7-BE1C-AF9F143F5396}" dt="2025-03-18T09:39:16.513" v="1060" actId="20577"/>
        <pc:sldMkLst>
          <pc:docMk/>
          <pc:sldMk cId="2266959181" sldId="271"/>
        </pc:sldMkLst>
        <pc:spChg chg="add mod">
          <ac:chgData name="Chiranjib Mondal" userId="d7a34882f2a67886" providerId="LiveId" clId="{D2AA799F-0CAE-41C7-BE1C-AF9F143F5396}" dt="2025-03-18T09:39:16.513" v="1060" actId="20577"/>
          <ac:spMkLst>
            <pc:docMk/>
            <pc:sldMk cId="2266959181" sldId="271"/>
            <ac:spMk id="4" creationId="{98DF2762-4AB3-EA9B-50F2-43FB2175B601}"/>
          </ac:spMkLst>
        </pc:spChg>
        <pc:spChg chg="add mod">
          <ac:chgData name="Chiranjib Mondal" userId="d7a34882f2a67886" providerId="LiveId" clId="{D2AA799F-0CAE-41C7-BE1C-AF9F143F5396}" dt="2025-03-18T09:37:50.265" v="1051"/>
          <ac:spMkLst>
            <pc:docMk/>
            <pc:sldMk cId="2266959181" sldId="271"/>
            <ac:spMk id="5" creationId="{FFA79F9C-6293-3BB9-4F0F-F0E37C560B7A}"/>
          </ac:spMkLst>
        </pc:spChg>
        <pc:spChg chg="add mod">
          <ac:chgData name="Chiranjib Mondal" userId="d7a34882f2a67886" providerId="LiveId" clId="{D2AA799F-0CAE-41C7-BE1C-AF9F143F5396}" dt="2025-03-18T09:37:54.605" v="1052"/>
          <ac:spMkLst>
            <pc:docMk/>
            <pc:sldMk cId="2266959181" sldId="271"/>
            <ac:spMk id="6" creationId="{AEC0774A-F5F2-DA86-1D7C-0721A2EDFAC5}"/>
          </ac:spMkLst>
        </pc:spChg>
        <pc:spChg chg="add mod">
          <ac:chgData name="Chiranjib Mondal" userId="d7a34882f2a67886" providerId="LiveId" clId="{D2AA799F-0CAE-41C7-BE1C-AF9F143F5396}" dt="2025-03-18T09:37:58.607" v="1053"/>
          <ac:spMkLst>
            <pc:docMk/>
            <pc:sldMk cId="2266959181" sldId="271"/>
            <ac:spMk id="7" creationId="{5AB9C054-7D15-44E8-6CAA-5D1000131604}"/>
          </ac:spMkLst>
        </pc:spChg>
      </pc:sldChg>
      <pc:sldChg chg="addSp delSp modSp new mod setBg">
        <pc:chgData name="Chiranjib Mondal" userId="d7a34882f2a67886" providerId="LiveId" clId="{D2AA799F-0CAE-41C7-BE1C-AF9F143F5396}" dt="2025-03-18T09:46:51.100" v="1108" actId="123"/>
        <pc:sldMkLst>
          <pc:docMk/>
          <pc:sldMk cId="50312496" sldId="272"/>
        </pc:sldMkLst>
        <pc:spChg chg="add mod">
          <ac:chgData name="Chiranjib Mondal" userId="d7a34882f2a67886" providerId="LiveId" clId="{D2AA799F-0CAE-41C7-BE1C-AF9F143F5396}" dt="2025-03-18T09:46:31.200" v="1105" actId="123"/>
          <ac:spMkLst>
            <pc:docMk/>
            <pc:sldMk cId="50312496" sldId="272"/>
            <ac:spMk id="4" creationId="{8E31FA52-A1D4-EBBB-F0AA-DCC41EE5562C}"/>
          </ac:spMkLst>
        </pc:spChg>
        <pc:spChg chg="add mod">
          <ac:chgData name="Chiranjib Mondal" userId="d7a34882f2a67886" providerId="LiveId" clId="{D2AA799F-0CAE-41C7-BE1C-AF9F143F5396}" dt="2025-03-18T09:46:51.100" v="1108" actId="123"/>
          <ac:spMkLst>
            <pc:docMk/>
            <pc:sldMk cId="50312496" sldId="272"/>
            <ac:spMk id="5" creationId="{05BDC94D-CAD3-581E-00C1-99909E3B9BC8}"/>
          </ac:spMkLst>
        </pc:spChg>
      </pc:sldChg>
      <pc:sldChg chg="addSp delSp modSp new mod setBg">
        <pc:chgData name="Chiranjib Mondal" userId="d7a34882f2a67886" providerId="LiveId" clId="{D2AA799F-0CAE-41C7-BE1C-AF9F143F5396}" dt="2025-03-18T10:03:31.055" v="1436" actId="207"/>
        <pc:sldMkLst>
          <pc:docMk/>
          <pc:sldMk cId="4050341525" sldId="273"/>
        </pc:sldMkLst>
        <pc:spChg chg="add mod">
          <ac:chgData name="Chiranjib Mondal" userId="d7a34882f2a67886" providerId="LiveId" clId="{D2AA799F-0CAE-41C7-BE1C-AF9F143F5396}" dt="2025-03-18T09:59:02.868" v="1370" actId="1076"/>
          <ac:spMkLst>
            <pc:docMk/>
            <pc:sldMk cId="4050341525" sldId="273"/>
            <ac:spMk id="4" creationId="{AADE20E2-99F5-0ED1-7B51-93A27A95F463}"/>
          </ac:spMkLst>
        </pc:spChg>
        <pc:spChg chg="add mod">
          <ac:chgData name="Chiranjib Mondal" userId="d7a34882f2a67886" providerId="LiveId" clId="{D2AA799F-0CAE-41C7-BE1C-AF9F143F5396}" dt="2025-03-18T09:59:02.868" v="1370" actId="1076"/>
          <ac:spMkLst>
            <pc:docMk/>
            <pc:sldMk cId="4050341525" sldId="273"/>
            <ac:spMk id="5" creationId="{AB1F959C-ED87-40BE-777E-E434D7AFB7D8}"/>
          </ac:spMkLst>
        </pc:spChg>
        <pc:spChg chg="add mod">
          <ac:chgData name="Chiranjib Mondal" userId="d7a34882f2a67886" providerId="LiveId" clId="{D2AA799F-0CAE-41C7-BE1C-AF9F143F5396}" dt="2025-03-18T09:59:16.973" v="1372" actId="1076"/>
          <ac:spMkLst>
            <pc:docMk/>
            <pc:sldMk cId="4050341525" sldId="273"/>
            <ac:spMk id="6" creationId="{59972EBB-D670-89AA-810E-86B114268790}"/>
          </ac:spMkLst>
        </pc:spChg>
        <pc:spChg chg="add mod">
          <ac:chgData name="Chiranjib Mondal" userId="d7a34882f2a67886" providerId="LiveId" clId="{D2AA799F-0CAE-41C7-BE1C-AF9F143F5396}" dt="2025-03-18T09:59:16.973" v="1372" actId="1076"/>
          <ac:spMkLst>
            <pc:docMk/>
            <pc:sldMk cId="4050341525" sldId="273"/>
            <ac:spMk id="7" creationId="{921EEE7B-AA20-05EB-0B17-70CF8659CE75}"/>
          </ac:spMkLst>
        </pc:spChg>
        <pc:spChg chg="add mod">
          <ac:chgData name="Chiranjib Mondal" userId="d7a34882f2a67886" providerId="LiveId" clId="{D2AA799F-0CAE-41C7-BE1C-AF9F143F5396}" dt="2025-03-18T09:59:09.523" v="1371" actId="1076"/>
          <ac:spMkLst>
            <pc:docMk/>
            <pc:sldMk cId="4050341525" sldId="273"/>
            <ac:spMk id="9" creationId="{FAB0A9E5-8E4D-B02E-94E8-AB0C8A4317E8}"/>
          </ac:spMkLst>
        </pc:spChg>
        <pc:spChg chg="add mod">
          <ac:chgData name="Chiranjib Mondal" userId="d7a34882f2a67886" providerId="LiveId" clId="{D2AA799F-0CAE-41C7-BE1C-AF9F143F5396}" dt="2025-03-18T10:02:13.721" v="1414" actId="1076"/>
          <ac:spMkLst>
            <pc:docMk/>
            <pc:sldMk cId="4050341525" sldId="273"/>
            <ac:spMk id="10" creationId="{605AC123-6C04-FD96-0C99-DE7900E8018D}"/>
          </ac:spMkLst>
        </pc:spChg>
        <pc:spChg chg="add mod">
          <ac:chgData name="Chiranjib Mondal" userId="d7a34882f2a67886" providerId="LiveId" clId="{D2AA799F-0CAE-41C7-BE1C-AF9F143F5396}" dt="2025-03-18T09:59:33.524" v="1374" actId="1076"/>
          <ac:spMkLst>
            <pc:docMk/>
            <pc:sldMk cId="4050341525" sldId="273"/>
            <ac:spMk id="11" creationId="{F6CD0EA3-16A5-A547-43A1-B8008BC982DC}"/>
          </ac:spMkLst>
        </pc:spChg>
        <pc:spChg chg="add mod">
          <ac:chgData name="Chiranjib Mondal" userId="d7a34882f2a67886" providerId="LiveId" clId="{D2AA799F-0CAE-41C7-BE1C-AF9F143F5396}" dt="2025-03-18T10:03:31.055" v="1436" actId="207"/>
          <ac:spMkLst>
            <pc:docMk/>
            <pc:sldMk cId="4050341525" sldId="273"/>
            <ac:spMk id="12" creationId="{DA5DF4C2-2C8D-8303-9877-CD7A3D0D892D}"/>
          </ac:spMkLst>
        </pc:spChg>
      </pc:sldChg>
      <pc:sldChg chg="addSp delSp modSp new mod setBg">
        <pc:chgData name="Chiranjib Mondal" userId="d7a34882f2a67886" providerId="LiveId" clId="{D2AA799F-0CAE-41C7-BE1C-AF9F143F5396}" dt="2025-03-18T10:12:36.432" v="1560" actId="207"/>
        <pc:sldMkLst>
          <pc:docMk/>
          <pc:sldMk cId="168223108" sldId="274"/>
        </pc:sldMkLst>
        <pc:spChg chg="add mod">
          <ac:chgData name="Chiranjib Mondal" userId="d7a34882f2a67886" providerId="LiveId" clId="{D2AA799F-0CAE-41C7-BE1C-AF9F143F5396}" dt="2025-03-18T10:05:26.294" v="1441"/>
          <ac:spMkLst>
            <pc:docMk/>
            <pc:sldMk cId="168223108" sldId="274"/>
            <ac:spMk id="4" creationId="{55D3713B-836A-48CC-254A-2ACCE6A36FC7}"/>
          </ac:spMkLst>
        </pc:spChg>
        <pc:spChg chg="add mod">
          <ac:chgData name="Chiranjib Mondal" userId="d7a34882f2a67886" providerId="LiveId" clId="{D2AA799F-0CAE-41C7-BE1C-AF9F143F5396}" dt="2025-03-18T10:12:36.432" v="1560" actId="207"/>
          <ac:spMkLst>
            <pc:docMk/>
            <pc:sldMk cId="168223108" sldId="274"/>
            <ac:spMk id="5" creationId="{DA9434A1-4041-AB18-48A3-BCB352979749}"/>
          </ac:spMkLst>
        </pc:spChg>
      </pc:sldChg>
      <pc:sldChg chg="addSp delSp modSp new mod setBg">
        <pc:chgData name="Chiranjib Mondal" userId="d7a34882f2a67886" providerId="LiveId" clId="{D2AA799F-0CAE-41C7-BE1C-AF9F143F5396}" dt="2025-03-24T07:07:14.321" v="1602"/>
        <pc:sldMkLst>
          <pc:docMk/>
          <pc:sldMk cId="2050143857" sldId="275"/>
        </pc:sldMkLst>
        <pc:spChg chg="del">
          <ac:chgData name="Chiranjib Mondal" userId="d7a34882f2a67886" providerId="LiveId" clId="{D2AA799F-0CAE-41C7-BE1C-AF9F143F5396}" dt="2025-03-24T07:04:37.045" v="1563" actId="478"/>
          <ac:spMkLst>
            <pc:docMk/>
            <pc:sldMk cId="2050143857" sldId="275"/>
            <ac:spMk id="2" creationId="{12B7A090-F0F2-343C-AE83-88999D1A695F}"/>
          </ac:spMkLst>
        </pc:spChg>
        <pc:spChg chg="del">
          <ac:chgData name="Chiranjib Mondal" userId="d7a34882f2a67886" providerId="LiveId" clId="{D2AA799F-0CAE-41C7-BE1C-AF9F143F5396}" dt="2025-03-24T07:04:35.482" v="1562" actId="478"/>
          <ac:spMkLst>
            <pc:docMk/>
            <pc:sldMk cId="2050143857" sldId="275"/>
            <ac:spMk id="3" creationId="{B0C2C9D8-04EB-816E-0132-7AD10D26F180}"/>
          </ac:spMkLst>
        </pc:spChg>
        <pc:spChg chg="add mod">
          <ac:chgData name="Chiranjib Mondal" userId="d7a34882f2a67886" providerId="LiveId" clId="{D2AA799F-0CAE-41C7-BE1C-AF9F143F5396}" dt="2025-03-24T07:05:40.004" v="1599" actId="1076"/>
          <ac:spMkLst>
            <pc:docMk/>
            <pc:sldMk cId="2050143857" sldId="275"/>
            <ac:spMk id="4" creationId="{5D10F762-CB6C-518D-9A87-B29068D1CA29}"/>
          </ac:spMkLst>
        </pc:spChg>
        <pc:spChg chg="add mod">
          <ac:chgData name="Chiranjib Mondal" userId="d7a34882f2a67886" providerId="LiveId" clId="{D2AA799F-0CAE-41C7-BE1C-AF9F143F5396}" dt="2025-03-24T07:07:04.943" v="1600"/>
          <ac:spMkLst>
            <pc:docMk/>
            <pc:sldMk cId="2050143857" sldId="275"/>
            <ac:spMk id="5" creationId="{4BC10476-EAFC-A4BC-AAE9-E5F9884C11C6}"/>
          </ac:spMkLst>
        </pc:spChg>
        <pc:spChg chg="add mod">
          <ac:chgData name="Chiranjib Mondal" userId="d7a34882f2a67886" providerId="LiveId" clId="{D2AA799F-0CAE-41C7-BE1C-AF9F143F5396}" dt="2025-03-24T07:07:10.431" v="1601"/>
          <ac:spMkLst>
            <pc:docMk/>
            <pc:sldMk cId="2050143857" sldId="275"/>
            <ac:spMk id="6" creationId="{7611326E-7B5F-D3C5-BD4E-2528A6CC39A1}"/>
          </ac:spMkLst>
        </pc:spChg>
        <pc:spChg chg="add mod">
          <ac:chgData name="Chiranjib Mondal" userId="d7a34882f2a67886" providerId="LiveId" clId="{D2AA799F-0CAE-41C7-BE1C-AF9F143F5396}" dt="2025-03-24T07:07:14.321" v="1602"/>
          <ac:spMkLst>
            <pc:docMk/>
            <pc:sldMk cId="2050143857" sldId="275"/>
            <ac:spMk id="7" creationId="{6C496BC4-4963-26DC-D599-4334ACB4104D}"/>
          </ac:spMkLst>
        </pc:spChg>
      </pc:sldChg>
      <pc:sldChg chg="addSp delSp modSp new mod">
        <pc:chgData name="Chiranjib Mondal" userId="d7a34882f2a67886" providerId="LiveId" clId="{D2AA799F-0CAE-41C7-BE1C-AF9F143F5396}" dt="2025-03-24T07:10:35.948" v="1612" actId="14100"/>
        <pc:sldMkLst>
          <pc:docMk/>
          <pc:sldMk cId="2986077133" sldId="276"/>
        </pc:sldMkLst>
        <pc:spChg chg="del">
          <ac:chgData name="Chiranjib Mondal" userId="d7a34882f2a67886" providerId="LiveId" clId="{D2AA799F-0CAE-41C7-BE1C-AF9F143F5396}" dt="2025-03-24T07:07:32.797" v="1605" actId="478"/>
          <ac:spMkLst>
            <pc:docMk/>
            <pc:sldMk cId="2986077133" sldId="276"/>
            <ac:spMk id="2" creationId="{D6213543-DCDD-939E-0AA4-250FB0AEB078}"/>
          </ac:spMkLst>
        </pc:spChg>
        <pc:spChg chg="del">
          <ac:chgData name="Chiranjib Mondal" userId="d7a34882f2a67886" providerId="LiveId" clId="{D2AA799F-0CAE-41C7-BE1C-AF9F143F5396}" dt="2025-03-24T07:07:31.349" v="1604" actId="478"/>
          <ac:spMkLst>
            <pc:docMk/>
            <pc:sldMk cId="2986077133" sldId="276"/>
            <ac:spMk id="3" creationId="{1A56CE2E-8FA4-68EA-FED9-02AC99889D48}"/>
          </ac:spMkLst>
        </pc:spChg>
        <pc:picChg chg="add mod">
          <ac:chgData name="Chiranjib Mondal" userId="d7a34882f2a67886" providerId="LiveId" clId="{D2AA799F-0CAE-41C7-BE1C-AF9F143F5396}" dt="2025-03-24T07:10:35.948" v="1612" actId="14100"/>
          <ac:picMkLst>
            <pc:docMk/>
            <pc:sldMk cId="2986077133" sldId="276"/>
            <ac:picMk id="5" creationId="{293838D8-061D-E024-407E-BEA681706004}"/>
          </ac:picMkLst>
        </pc:picChg>
      </pc:sldChg>
      <pc:sldChg chg="addSp delSp modSp new mod setBg">
        <pc:chgData name="Chiranjib Mondal" userId="d7a34882f2a67886" providerId="LiveId" clId="{D2AA799F-0CAE-41C7-BE1C-AF9F143F5396}" dt="2025-03-24T07:13:24.940" v="1659"/>
        <pc:sldMkLst>
          <pc:docMk/>
          <pc:sldMk cId="2243534661" sldId="277"/>
        </pc:sldMkLst>
        <pc:spChg chg="del">
          <ac:chgData name="Chiranjib Mondal" userId="d7a34882f2a67886" providerId="LiveId" clId="{D2AA799F-0CAE-41C7-BE1C-AF9F143F5396}" dt="2025-03-24T07:11:50.523" v="1615" actId="478"/>
          <ac:spMkLst>
            <pc:docMk/>
            <pc:sldMk cId="2243534661" sldId="277"/>
            <ac:spMk id="2" creationId="{9135DC63-64B5-1E22-E9F9-79891C1EFB5E}"/>
          </ac:spMkLst>
        </pc:spChg>
        <pc:spChg chg="del">
          <ac:chgData name="Chiranjib Mondal" userId="d7a34882f2a67886" providerId="LiveId" clId="{D2AA799F-0CAE-41C7-BE1C-AF9F143F5396}" dt="2025-03-24T07:11:48.931" v="1614" actId="478"/>
          <ac:spMkLst>
            <pc:docMk/>
            <pc:sldMk cId="2243534661" sldId="277"/>
            <ac:spMk id="3" creationId="{7865D3E6-C3E6-D2C0-2826-EF63465E7008}"/>
          </ac:spMkLst>
        </pc:spChg>
        <pc:spChg chg="add mod">
          <ac:chgData name="Chiranjib Mondal" userId="d7a34882f2a67886" providerId="LiveId" clId="{D2AA799F-0CAE-41C7-BE1C-AF9F143F5396}" dt="2025-03-24T07:13:05.625" v="1656" actId="1076"/>
          <ac:spMkLst>
            <pc:docMk/>
            <pc:sldMk cId="2243534661" sldId="277"/>
            <ac:spMk id="4" creationId="{A1CD97F3-1EEB-B45C-974D-77A2CF1CEA43}"/>
          </ac:spMkLst>
        </pc:spChg>
        <pc:spChg chg="add mod">
          <ac:chgData name="Chiranjib Mondal" userId="d7a34882f2a67886" providerId="LiveId" clId="{D2AA799F-0CAE-41C7-BE1C-AF9F143F5396}" dt="2025-03-24T07:13:16.707" v="1657"/>
          <ac:spMkLst>
            <pc:docMk/>
            <pc:sldMk cId="2243534661" sldId="277"/>
            <ac:spMk id="5" creationId="{F26C5286-660F-6E92-E16E-0F852AC368BF}"/>
          </ac:spMkLst>
        </pc:spChg>
        <pc:spChg chg="add mod">
          <ac:chgData name="Chiranjib Mondal" userId="d7a34882f2a67886" providerId="LiveId" clId="{D2AA799F-0CAE-41C7-BE1C-AF9F143F5396}" dt="2025-03-24T07:13:21.072" v="1658"/>
          <ac:spMkLst>
            <pc:docMk/>
            <pc:sldMk cId="2243534661" sldId="277"/>
            <ac:spMk id="6" creationId="{B28B4A7C-5ABC-B725-7364-7EA0B13B5152}"/>
          </ac:spMkLst>
        </pc:spChg>
        <pc:spChg chg="add mod">
          <ac:chgData name="Chiranjib Mondal" userId="d7a34882f2a67886" providerId="LiveId" clId="{D2AA799F-0CAE-41C7-BE1C-AF9F143F5396}" dt="2025-03-24T07:13:24.940" v="1659"/>
          <ac:spMkLst>
            <pc:docMk/>
            <pc:sldMk cId="2243534661" sldId="277"/>
            <ac:spMk id="7" creationId="{18397A65-4AC0-7FDB-6A66-1420110ED4C5}"/>
          </ac:spMkLst>
        </pc:spChg>
      </pc:sldChg>
      <pc:sldChg chg="addSp delSp modSp new mod">
        <pc:chgData name="Chiranjib Mondal" userId="d7a34882f2a67886" providerId="LiveId" clId="{D2AA799F-0CAE-41C7-BE1C-AF9F143F5396}" dt="2025-03-24T07:17:20.363" v="1665" actId="962"/>
        <pc:sldMkLst>
          <pc:docMk/>
          <pc:sldMk cId="985918275" sldId="278"/>
        </pc:sldMkLst>
        <pc:spChg chg="del">
          <ac:chgData name="Chiranjib Mondal" userId="d7a34882f2a67886" providerId="LiveId" clId="{D2AA799F-0CAE-41C7-BE1C-AF9F143F5396}" dt="2025-03-24T07:13:39.188" v="1662" actId="478"/>
          <ac:spMkLst>
            <pc:docMk/>
            <pc:sldMk cId="985918275" sldId="278"/>
            <ac:spMk id="2" creationId="{63954EBB-6245-7062-7FEF-2D9AB3BC6491}"/>
          </ac:spMkLst>
        </pc:spChg>
        <pc:spChg chg="del">
          <ac:chgData name="Chiranjib Mondal" userId="d7a34882f2a67886" providerId="LiveId" clId="{D2AA799F-0CAE-41C7-BE1C-AF9F143F5396}" dt="2025-03-24T07:13:37.302" v="1661" actId="478"/>
          <ac:spMkLst>
            <pc:docMk/>
            <pc:sldMk cId="985918275" sldId="278"/>
            <ac:spMk id="3" creationId="{76391D90-E7F5-7931-A10D-BFD4202C111C}"/>
          </ac:spMkLst>
        </pc:spChg>
        <pc:picChg chg="add mod">
          <ac:chgData name="Chiranjib Mondal" userId="d7a34882f2a67886" providerId="LiveId" clId="{D2AA799F-0CAE-41C7-BE1C-AF9F143F5396}" dt="2025-03-24T07:17:20.363" v="1665" actId="962"/>
          <ac:picMkLst>
            <pc:docMk/>
            <pc:sldMk cId="985918275" sldId="278"/>
            <ac:picMk id="5" creationId="{123AD37D-5A4C-6FE5-FA20-E0C26620FBA4}"/>
          </ac:picMkLst>
        </pc:picChg>
      </pc:sldChg>
      <pc:sldChg chg="addSp delSp modSp new mod">
        <pc:chgData name="Chiranjib Mondal" userId="d7a34882f2a67886" providerId="LiveId" clId="{D2AA799F-0CAE-41C7-BE1C-AF9F143F5396}" dt="2025-03-24T07:17:36.082" v="1671" actId="962"/>
        <pc:sldMkLst>
          <pc:docMk/>
          <pc:sldMk cId="2858917725" sldId="279"/>
        </pc:sldMkLst>
        <pc:spChg chg="del">
          <ac:chgData name="Chiranjib Mondal" userId="d7a34882f2a67886" providerId="LiveId" clId="{D2AA799F-0CAE-41C7-BE1C-AF9F143F5396}" dt="2025-03-24T07:17:30.362" v="1668" actId="478"/>
          <ac:spMkLst>
            <pc:docMk/>
            <pc:sldMk cId="2858917725" sldId="279"/>
            <ac:spMk id="2" creationId="{2ACF9E2E-5D67-02A7-DDE3-1DCB1B9C8F16}"/>
          </ac:spMkLst>
        </pc:spChg>
        <pc:spChg chg="del">
          <ac:chgData name="Chiranjib Mondal" userId="d7a34882f2a67886" providerId="LiveId" clId="{D2AA799F-0CAE-41C7-BE1C-AF9F143F5396}" dt="2025-03-24T07:17:29.420" v="1667" actId="478"/>
          <ac:spMkLst>
            <pc:docMk/>
            <pc:sldMk cId="2858917725" sldId="279"/>
            <ac:spMk id="3" creationId="{DFB3707E-8BFF-390B-D5A3-9F7699F10012}"/>
          </ac:spMkLst>
        </pc:spChg>
        <pc:picChg chg="add mod">
          <ac:chgData name="Chiranjib Mondal" userId="d7a34882f2a67886" providerId="LiveId" clId="{D2AA799F-0CAE-41C7-BE1C-AF9F143F5396}" dt="2025-03-24T07:17:36.082" v="1671" actId="962"/>
          <ac:picMkLst>
            <pc:docMk/>
            <pc:sldMk cId="2858917725" sldId="279"/>
            <ac:picMk id="5" creationId="{ACC42B4D-E377-D55E-5D46-0D1228EA09EB}"/>
          </ac:picMkLst>
        </pc:picChg>
      </pc:sldChg>
      <pc:sldChg chg="addSp delSp modSp new mod setBg">
        <pc:chgData name="Chiranjib Mondal" userId="d7a34882f2a67886" providerId="LiveId" clId="{D2AA799F-0CAE-41C7-BE1C-AF9F143F5396}" dt="2025-03-24T07:22:37.968" v="1714" actId="14100"/>
        <pc:sldMkLst>
          <pc:docMk/>
          <pc:sldMk cId="3035671764" sldId="280"/>
        </pc:sldMkLst>
        <pc:spChg chg="del">
          <ac:chgData name="Chiranjib Mondal" userId="d7a34882f2a67886" providerId="LiveId" clId="{D2AA799F-0CAE-41C7-BE1C-AF9F143F5396}" dt="2025-03-24T07:19:06.839" v="1674" actId="478"/>
          <ac:spMkLst>
            <pc:docMk/>
            <pc:sldMk cId="3035671764" sldId="280"/>
            <ac:spMk id="2" creationId="{AE2BF7A0-9A4A-0D1F-EDA2-0C20FFBAC264}"/>
          </ac:spMkLst>
        </pc:spChg>
        <pc:spChg chg="del">
          <ac:chgData name="Chiranjib Mondal" userId="d7a34882f2a67886" providerId="LiveId" clId="{D2AA799F-0CAE-41C7-BE1C-AF9F143F5396}" dt="2025-03-24T07:19:05.621" v="1673" actId="478"/>
          <ac:spMkLst>
            <pc:docMk/>
            <pc:sldMk cId="3035671764" sldId="280"/>
            <ac:spMk id="3" creationId="{A5508C19-D3DA-99F6-3D23-88EE236946BC}"/>
          </ac:spMkLst>
        </pc:spChg>
        <pc:spChg chg="add del mod">
          <ac:chgData name="Chiranjib Mondal" userId="d7a34882f2a67886" providerId="LiveId" clId="{D2AA799F-0CAE-41C7-BE1C-AF9F143F5396}" dt="2025-03-24T07:21:18.541" v="1700" actId="478"/>
          <ac:spMkLst>
            <pc:docMk/>
            <pc:sldMk cId="3035671764" sldId="280"/>
            <ac:spMk id="4" creationId="{7F114D0F-992B-BA54-1E47-196C453716FE}"/>
          </ac:spMkLst>
        </pc:spChg>
        <pc:picChg chg="add del mod">
          <ac:chgData name="Chiranjib Mondal" userId="d7a34882f2a67886" providerId="LiveId" clId="{D2AA799F-0CAE-41C7-BE1C-AF9F143F5396}" dt="2025-03-24T07:21:52.497" v="1705" actId="478"/>
          <ac:picMkLst>
            <pc:docMk/>
            <pc:sldMk cId="3035671764" sldId="280"/>
            <ac:picMk id="6" creationId="{9875AC42-0F3B-1994-F999-981286B24F76}"/>
          </ac:picMkLst>
        </pc:picChg>
        <pc:picChg chg="add mod">
          <ac:chgData name="Chiranjib Mondal" userId="d7a34882f2a67886" providerId="LiveId" clId="{D2AA799F-0CAE-41C7-BE1C-AF9F143F5396}" dt="2025-03-24T07:22:37.968" v="1714" actId="14100"/>
          <ac:picMkLst>
            <pc:docMk/>
            <pc:sldMk cId="3035671764" sldId="280"/>
            <ac:picMk id="8" creationId="{9D0182AA-CADC-C8E3-8144-3948B6053E9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34EBD-D743-4D15-ADAB-5A733DA628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FE7D3E1-A42C-9E19-632D-CF7B87614F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0BC7B11-0BA3-2618-FC36-2AF166657191}"/>
              </a:ext>
            </a:extLst>
          </p:cNvPr>
          <p:cNvSpPr>
            <a:spLocks noGrp="1"/>
          </p:cNvSpPr>
          <p:nvPr>
            <p:ph type="dt" sz="half" idx="10"/>
          </p:nvPr>
        </p:nvSpPr>
        <p:spPr/>
        <p:txBody>
          <a:bodyPr/>
          <a:lstStyle/>
          <a:p>
            <a:fld id="{9E211ADF-D5FD-4A19-AC82-23F53019197A}" type="datetimeFigureOut">
              <a:rPr lang="en-IN" smtClean="0"/>
              <a:t>24-03-2025</a:t>
            </a:fld>
            <a:endParaRPr lang="en-IN"/>
          </a:p>
        </p:txBody>
      </p:sp>
      <p:sp>
        <p:nvSpPr>
          <p:cNvPr id="5" name="Footer Placeholder 4">
            <a:extLst>
              <a:ext uri="{FF2B5EF4-FFF2-40B4-BE49-F238E27FC236}">
                <a16:creationId xmlns:a16="http://schemas.microsoft.com/office/drawing/2014/main" id="{7168CABF-FE52-BE1D-459D-B5511B5610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2E075E-4966-DECE-E8FE-65572F77FB65}"/>
              </a:ext>
            </a:extLst>
          </p:cNvPr>
          <p:cNvSpPr>
            <a:spLocks noGrp="1"/>
          </p:cNvSpPr>
          <p:nvPr>
            <p:ph type="sldNum" sz="quarter" idx="12"/>
          </p:nvPr>
        </p:nvSpPr>
        <p:spPr/>
        <p:txBody>
          <a:bodyPr/>
          <a:lstStyle/>
          <a:p>
            <a:fld id="{26993083-395A-46B7-BE94-3CF87E822E3C}" type="slidenum">
              <a:rPr lang="en-IN" smtClean="0"/>
              <a:t>‹#›</a:t>
            </a:fld>
            <a:endParaRPr lang="en-IN"/>
          </a:p>
        </p:txBody>
      </p:sp>
    </p:spTree>
    <p:extLst>
      <p:ext uri="{BB962C8B-B14F-4D97-AF65-F5344CB8AC3E}">
        <p14:creationId xmlns:p14="http://schemas.microsoft.com/office/powerpoint/2010/main" val="370347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6E81E-63F3-1018-BC2E-BD568529215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873A167-D65B-059D-AB37-F16E550F26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986775-0BCC-1445-38A5-F85AC26BB5BC}"/>
              </a:ext>
            </a:extLst>
          </p:cNvPr>
          <p:cNvSpPr>
            <a:spLocks noGrp="1"/>
          </p:cNvSpPr>
          <p:nvPr>
            <p:ph type="dt" sz="half" idx="10"/>
          </p:nvPr>
        </p:nvSpPr>
        <p:spPr/>
        <p:txBody>
          <a:bodyPr/>
          <a:lstStyle/>
          <a:p>
            <a:fld id="{9E211ADF-D5FD-4A19-AC82-23F53019197A}" type="datetimeFigureOut">
              <a:rPr lang="en-IN" smtClean="0"/>
              <a:t>24-03-2025</a:t>
            </a:fld>
            <a:endParaRPr lang="en-IN"/>
          </a:p>
        </p:txBody>
      </p:sp>
      <p:sp>
        <p:nvSpPr>
          <p:cNvPr id="5" name="Footer Placeholder 4">
            <a:extLst>
              <a:ext uri="{FF2B5EF4-FFF2-40B4-BE49-F238E27FC236}">
                <a16:creationId xmlns:a16="http://schemas.microsoft.com/office/drawing/2014/main" id="{BEDABAFF-1231-8F10-BAB8-1CCB157FAB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CAB2A4-7D09-1FC2-1F11-EA67AAD00B87}"/>
              </a:ext>
            </a:extLst>
          </p:cNvPr>
          <p:cNvSpPr>
            <a:spLocks noGrp="1"/>
          </p:cNvSpPr>
          <p:nvPr>
            <p:ph type="sldNum" sz="quarter" idx="12"/>
          </p:nvPr>
        </p:nvSpPr>
        <p:spPr/>
        <p:txBody>
          <a:bodyPr/>
          <a:lstStyle/>
          <a:p>
            <a:fld id="{26993083-395A-46B7-BE94-3CF87E822E3C}" type="slidenum">
              <a:rPr lang="en-IN" smtClean="0"/>
              <a:t>‹#›</a:t>
            </a:fld>
            <a:endParaRPr lang="en-IN"/>
          </a:p>
        </p:txBody>
      </p:sp>
    </p:spTree>
    <p:extLst>
      <p:ext uri="{BB962C8B-B14F-4D97-AF65-F5344CB8AC3E}">
        <p14:creationId xmlns:p14="http://schemas.microsoft.com/office/powerpoint/2010/main" val="2930124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77E70E-1A19-2C4E-6FA2-970C4180467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3D19791-BAB5-FB52-C98C-AA9F0AE025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88D143-771C-75F5-A842-9F45547948BC}"/>
              </a:ext>
            </a:extLst>
          </p:cNvPr>
          <p:cNvSpPr>
            <a:spLocks noGrp="1"/>
          </p:cNvSpPr>
          <p:nvPr>
            <p:ph type="dt" sz="half" idx="10"/>
          </p:nvPr>
        </p:nvSpPr>
        <p:spPr/>
        <p:txBody>
          <a:bodyPr/>
          <a:lstStyle/>
          <a:p>
            <a:fld id="{9E211ADF-D5FD-4A19-AC82-23F53019197A}" type="datetimeFigureOut">
              <a:rPr lang="en-IN" smtClean="0"/>
              <a:t>24-03-2025</a:t>
            </a:fld>
            <a:endParaRPr lang="en-IN"/>
          </a:p>
        </p:txBody>
      </p:sp>
      <p:sp>
        <p:nvSpPr>
          <p:cNvPr id="5" name="Footer Placeholder 4">
            <a:extLst>
              <a:ext uri="{FF2B5EF4-FFF2-40B4-BE49-F238E27FC236}">
                <a16:creationId xmlns:a16="http://schemas.microsoft.com/office/drawing/2014/main" id="{9BB81A2B-C64B-9319-737A-AED543C47C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C5B68F-2F43-E380-87DC-971E10F57945}"/>
              </a:ext>
            </a:extLst>
          </p:cNvPr>
          <p:cNvSpPr>
            <a:spLocks noGrp="1"/>
          </p:cNvSpPr>
          <p:nvPr>
            <p:ph type="sldNum" sz="quarter" idx="12"/>
          </p:nvPr>
        </p:nvSpPr>
        <p:spPr/>
        <p:txBody>
          <a:bodyPr/>
          <a:lstStyle/>
          <a:p>
            <a:fld id="{26993083-395A-46B7-BE94-3CF87E822E3C}" type="slidenum">
              <a:rPr lang="en-IN" smtClean="0"/>
              <a:t>‹#›</a:t>
            </a:fld>
            <a:endParaRPr lang="en-IN"/>
          </a:p>
        </p:txBody>
      </p:sp>
    </p:spTree>
    <p:extLst>
      <p:ext uri="{BB962C8B-B14F-4D97-AF65-F5344CB8AC3E}">
        <p14:creationId xmlns:p14="http://schemas.microsoft.com/office/powerpoint/2010/main" val="1712570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B3EAD-6C2D-73CF-68DC-9510D7DD659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8B56F81-180A-74EB-F8DD-8404CEFFF0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F7CD21-F2E7-0463-4A14-B4076FC3F7A5}"/>
              </a:ext>
            </a:extLst>
          </p:cNvPr>
          <p:cNvSpPr>
            <a:spLocks noGrp="1"/>
          </p:cNvSpPr>
          <p:nvPr>
            <p:ph type="dt" sz="half" idx="10"/>
          </p:nvPr>
        </p:nvSpPr>
        <p:spPr/>
        <p:txBody>
          <a:bodyPr/>
          <a:lstStyle/>
          <a:p>
            <a:fld id="{9E211ADF-D5FD-4A19-AC82-23F53019197A}" type="datetimeFigureOut">
              <a:rPr lang="en-IN" smtClean="0"/>
              <a:t>24-03-2025</a:t>
            </a:fld>
            <a:endParaRPr lang="en-IN"/>
          </a:p>
        </p:txBody>
      </p:sp>
      <p:sp>
        <p:nvSpPr>
          <p:cNvPr id="5" name="Footer Placeholder 4">
            <a:extLst>
              <a:ext uri="{FF2B5EF4-FFF2-40B4-BE49-F238E27FC236}">
                <a16:creationId xmlns:a16="http://schemas.microsoft.com/office/drawing/2014/main" id="{B8C44705-3245-BD93-8DCE-F9E516B663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FBBDFE-EFBC-AD7C-1DA7-C9AECAD972FA}"/>
              </a:ext>
            </a:extLst>
          </p:cNvPr>
          <p:cNvSpPr>
            <a:spLocks noGrp="1"/>
          </p:cNvSpPr>
          <p:nvPr>
            <p:ph type="sldNum" sz="quarter" idx="12"/>
          </p:nvPr>
        </p:nvSpPr>
        <p:spPr/>
        <p:txBody>
          <a:bodyPr/>
          <a:lstStyle/>
          <a:p>
            <a:fld id="{26993083-395A-46B7-BE94-3CF87E822E3C}" type="slidenum">
              <a:rPr lang="en-IN" smtClean="0"/>
              <a:t>‹#›</a:t>
            </a:fld>
            <a:endParaRPr lang="en-IN"/>
          </a:p>
        </p:txBody>
      </p:sp>
    </p:spTree>
    <p:extLst>
      <p:ext uri="{BB962C8B-B14F-4D97-AF65-F5344CB8AC3E}">
        <p14:creationId xmlns:p14="http://schemas.microsoft.com/office/powerpoint/2010/main" val="1070644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F5BB8-FBDB-A2A4-B4A5-B4678FB2D6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D15F32F-9880-1DA8-4A79-F0E20172F2F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92C693-DE24-2E9F-D888-FCBD30C01A04}"/>
              </a:ext>
            </a:extLst>
          </p:cNvPr>
          <p:cNvSpPr>
            <a:spLocks noGrp="1"/>
          </p:cNvSpPr>
          <p:nvPr>
            <p:ph type="dt" sz="half" idx="10"/>
          </p:nvPr>
        </p:nvSpPr>
        <p:spPr/>
        <p:txBody>
          <a:bodyPr/>
          <a:lstStyle/>
          <a:p>
            <a:fld id="{9E211ADF-D5FD-4A19-AC82-23F53019197A}" type="datetimeFigureOut">
              <a:rPr lang="en-IN" smtClean="0"/>
              <a:t>24-03-2025</a:t>
            </a:fld>
            <a:endParaRPr lang="en-IN"/>
          </a:p>
        </p:txBody>
      </p:sp>
      <p:sp>
        <p:nvSpPr>
          <p:cNvPr id="5" name="Footer Placeholder 4">
            <a:extLst>
              <a:ext uri="{FF2B5EF4-FFF2-40B4-BE49-F238E27FC236}">
                <a16:creationId xmlns:a16="http://schemas.microsoft.com/office/drawing/2014/main" id="{15B33B5C-7291-26FF-81DE-E1D2BA50DF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2C1E5F-C7FC-7BF2-F29C-7E4C14B1C8EA}"/>
              </a:ext>
            </a:extLst>
          </p:cNvPr>
          <p:cNvSpPr>
            <a:spLocks noGrp="1"/>
          </p:cNvSpPr>
          <p:nvPr>
            <p:ph type="sldNum" sz="quarter" idx="12"/>
          </p:nvPr>
        </p:nvSpPr>
        <p:spPr/>
        <p:txBody>
          <a:bodyPr/>
          <a:lstStyle/>
          <a:p>
            <a:fld id="{26993083-395A-46B7-BE94-3CF87E822E3C}" type="slidenum">
              <a:rPr lang="en-IN" smtClean="0"/>
              <a:t>‹#›</a:t>
            </a:fld>
            <a:endParaRPr lang="en-IN"/>
          </a:p>
        </p:txBody>
      </p:sp>
    </p:spTree>
    <p:extLst>
      <p:ext uri="{BB962C8B-B14F-4D97-AF65-F5344CB8AC3E}">
        <p14:creationId xmlns:p14="http://schemas.microsoft.com/office/powerpoint/2010/main" val="4087933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9159E-8A17-41D5-5A98-CE277175487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C09EB1A-8622-4326-D308-CEFEA9DC4A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ADB2AA4-3502-B69D-6752-236DA68736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29370C8-89E3-208E-8549-706CBFC2FA19}"/>
              </a:ext>
            </a:extLst>
          </p:cNvPr>
          <p:cNvSpPr>
            <a:spLocks noGrp="1"/>
          </p:cNvSpPr>
          <p:nvPr>
            <p:ph type="dt" sz="half" idx="10"/>
          </p:nvPr>
        </p:nvSpPr>
        <p:spPr/>
        <p:txBody>
          <a:bodyPr/>
          <a:lstStyle/>
          <a:p>
            <a:fld id="{9E211ADF-D5FD-4A19-AC82-23F53019197A}" type="datetimeFigureOut">
              <a:rPr lang="en-IN" smtClean="0"/>
              <a:t>24-03-2025</a:t>
            </a:fld>
            <a:endParaRPr lang="en-IN"/>
          </a:p>
        </p:txBody>
      </p:sp>
      <p:sp>
        <p:nvSpPr>
          <p:cNvPr id="6" name="Footer Placeholder 5">
            <a:extLst>
              <a:ext uri="{FF2B5EF4-FFF2-40B4-BE49-F238E27FC236}">
                <a16:creationId xmlns:a16="http://schemas.microsoft.com/office/drawing/2014/main" id="{75E7D69D-C367-8884-44E8-3F703A79A39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F4840E9-0308-4EDC-A0A4-A0AE3EE93AC3}"/>
              </a:ext>
            </a:extLst>
          </p:cNvPr>
          <p:cNvSpPr>
            <a:spLocks noGrp="1"/>
          </p:cNvSpPr>
          <p:nvPr>
            <p:ph type="sldNum" sz="quarter" idx="12"/>
          </p:nvPr>
        </p:nvSpPr>
        <p:spPr/>
        <p:txBody>
          <a:bodyPr/>
          <a:lstStyle/>
          <a:p>
            <a:fld id="{26993083-395A-46B7-BE94-3CF87E822E3C}" type="slidenum">
              <a:rPr lang="en-IN" smtClean="0"/>
              <a:t>‹#›</a:t>
            </a:fld>
            <a:endParaRPr lang="en-IN"/>
          </a:p>
        </p:txBody>
      </p:sp>
    </p:spTree>
    <p:extLst>
      <p:ext uri="{BB962C8B-B14F-4D97-AF65-F5344CB8AC3E}">
        <p14:creationId xmlns:p14="http://schemas.microsoft.com/office/powerpoint/2010/main" val="2983050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F1B40-0829-6687-C7D1-81F3838EDFE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EAF9438-CC33-47EB-765F-17ACBC992E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46F575-3AF2-42F3-B12D-A270D6F6CF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CC934DE-F2C4-B8FB-3D83-83F80402DE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6A59DB-EF57-4258-7F8B-BFC8F33933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9DB7D30-9E37-4CCF-76F2-D97A0D165613}"/>
              </a:ext>
            </a:extLst>
          </p:cNvPr>
          <p:cNvSpPr>
            <a:spLocks noGrp="1"/>
          </p:cNvSpPr>
          <p:nvPr>
            <p:ph type="dt" sz="half" idx="10"/>
          </p:nvPr>
        </p:nvSpPr>
        <p:spPr/>
        <p:txBody>
          <a:bodyPr/>
          <a:lstStyle/>
          <a:p>
            <a:fld id="{9E211ADF-D5FD-4A19-AC82-23F53019197A}" type="datetimeFigureOut">
              <a:rPr lang="en-IN" smtClean="0"/>
              <a:t>24-03-2025</a:t>
            </a:fld>
            <a:endParaRPr lang="en-IN"/>
          </a:p>
        </p:txBody>
      </p:sp>
      <p:sp>
        <p:nvSpPr>
          <p:cNvPr id="8" name="Footer Placeholder 7">
            <a:extLst>
              <a:ext uri="{FF2B5EF4-FFF2-40B4-BE49-F238E27FC236}">
                <a16:creationId xmlns:a16="http://schemas.microsoft.com/office/drawing/2014/main" id="{CC969D7B-0AD8-4B30-DA7D-5D9F17D1D86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368F30C-6443-5871-FDDD-68ED69BE6A10}"/>
              </a:ext>
            </a:extLst>
          </p:cNvPr>
          <p:cNvSpPr>
            <a:spLocks noGrp="1"/>
          </p:cNvSpPr>
          <p:nvPr>
            <p:ph type="sldNum" sz="quarter" idx="12"/>
          </p:nvPr>
        </p:nvSpPr>
        <p:spPr/>
        <p:txBody>
          <a:bodyPr/>
          <a:lstStyle/>
          <a:p>
            <a:fld id="{26993083-395A-46B7-BE94-3CF87E822E3C}" type="slidenum">
              <a:rPr lang="en-IN" smtClean="0"/>
              <a:t>‹#›</a:t>
            </a:fld>
            <a:endParaRPr lang="en-IN"/>
          </a:p>
        </p:txBody>
      </p:sp>
    </p:spTree>
    <p:extLst>
      <p:ext uri="{BB962C8B-B14F-4D97-AF65-F5344CB8AC3E}">
        <p14:creationId xmlns:p14="http://schemas.microsoft.com/office/powerpoint/2010/main" val="900232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A82CF-2EF3-B329-7049-F9886A85D32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8036BE4-A066-0FD2-DF40-0EB7259E92FA}"/>
              </a:ext>
            </a:extLst>
          </p:cNvPr>
          <p:cNvSpPr>
            <a:spLocks noGrp="1"/>
          </p:cNvSpPr>
          <p:nvPr>
            <p:ph type="dt" sz="half" idx="10"/>
          </p:nvPr>
        </p:nvSpPr>
        <p:spPr/>
        <p:txBody>
          <a:bodyPr/>
          <a:lstStyle/>
          <a:p>
            <a:fld id="{9E211ADF-D5FD-4A19-AC82-23F53019197A}" type="datetimeFigureOut">
              <a:rPr lang="en-IN" smtClean="0"/>
              <a:t>24-03-2025</a:t>
            </a:fld>
            <a:endParaRPr lang="en-IN"/>
          </a:p>
        </p:txBody>
      </p:sp>
      <p:sp>
        <p:nvSpPr>
          <p:cNvPr id="4" name="Footer Placeholder 3">
            <a:extLst>
              <a:ext uri="{FF2B5EF4-FFF2-40B4-BE49-F238E27FC236}">
                <a16:creationId xmlns:a16="http://schemas.microsoft.com/office/drawing/2014/main" id="{E65BF1FC-2DC1-1ADF-57BC-1469BE2F233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3FE9E5A-AB5A-3930-D3C5-5AF6A2D4AA08}"/>
              </a:ext>
            </a:extLst>
          </p:cNvPr>
          <p:cNvSpPr>
            <a:spLocks noGrp="1"/>
          </p:cNvSpPr>
          <p:nvPr>
            <p:ph type="sldNum" sz="quarter" idx="12"/>
          </p:nvPr>
        </p:nvSpPr>
        <p:spPr/>
        <p:txBody>
          <a:bodyPr/>
          <a:lstStyle/>
          <a:p>
            <a:fld id="{26993083-395A-46B7-BE94-3CF87E822E3C}" type="slidenum">
              <a:rPr lang="en-IN" smtClean="0"/>
              <a:t>‹#›</a:t>
            </a:fld>
            <a:endParaRPr lang="en-IN"/>
          </a:p>
        </p:txBody>
      </p:sp>
    </p:spTree>
    <p:extLst>
      <p:ext uri="{BB962C8B-B14F-4D97-AF65-F5344CB8AC3E}">
        <p14:creationId xmlns:p14="http://schemas.microsoft.com/office/powerpoint/2010/main" val="2058655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F2D133-4550-C2BA-A53E-174625399555}"/>
              </a:ext>
            </a:extLst>
          </p:cNvPr>
          <p:cNvSpPr>
            <a:spLocks noGrp="1"/>
          </p:cNvSpPr>
          <p:nvPr>
            <p:ph type="dt" sz="half" idx="10"/>
          </p:nvPr>
        </p:nvSpPr>
        <p:spPr/>
        <p:txBody>
          <a:bodyPr/>
          <a:lstStyle/>
          <a:p>
            <a:fld id="{9E211ADF-D5FD-4A19-AC82-23F53019197A}" type="datetimeFigureOut">
              <a:rPr lang="en-IN" smtClean="0"/>
              <a:t>24-03-2025</a:t>
            </a:fld>
            <a:endParaRPr lang="en-IN"/>
          </a:p>
        </p:txBody>
      </p:sp>
      <p:sp>
        <p:nvSpPr>
          <p:cNvPr id="3" name="Footer Placeholder 2">
            <a:extLst>
              <a:ext uri="{FF2B5EF4-FFF2-40B4-BE49-F238E27FC236}">
                <a16:creationId xmlns:a16="http://schemas.microsoft.com/office/drawing/2014/main" id="{0E66BCDA-9F1A-B801-2A63-5A97C74BFD4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B100438-9541-AA9E-4120-92AC86E4853B}"/>
              </a:ext>
            </a:extLst>
          </p:cNvPr>
          <p:cNvSpPr>
            <a:spLocks noGrp="1"/>
          </p:cNvSpPr>
          <p:nvPr>
            <p:ph type="sldNum" sz="quarter" idx="12"/>
          </p:nvPr>
        </p:nvSpPr>
        <p:spPr/>
        <p:txBody>
          <a:bodyPr/>
          <a:lstStyle/>
          <a:p>
            <a:fld id="{26993083-395A-46B7-BE94-3CF87E822E3C}" type="slidenum">
              <a:rPr lang="en-IN" smtClean="0"/>
              <a:t>‹#›</a:t>
            </a:fld>
            <a:endParaRPr lang="en-IN"/>
          </a:p>
        </p:txBody>
      </p:sp>
    </p:spTree>
    <p:extLst>
      <p:ext uri="{BB962C8B-B14F-4D97-AF65-F5344CB8AC3E}">
        <p14:creationId xmlns:p14="http://schemas.microsoft.com/office/powerpoint/2010/main" val="2431071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82B86-D3C7-4C5D-1F23-33027481A4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DC078E0-7E11-C912-4B35-EF3124AAB8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E48E60A-2798-36E6-B446-4E6182658E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6AF466-6E1B-B8E7-2826-B93481BEB1E2}"/>
              </a:ext>
            </a:extLst>
          </p:cNvPr>
          <p:cNvSpPr>
            <a:spLocks noGrp="1"/>
          </p:cNvSpPr>
          <p:nvPr>
            <p:ph type="dt" sz="half" idx="10"/>
          </p:nvPr>
        </p:nvSpPr>
        <p:spPr/>
        <p:txBody>
          <a:bodyPr/>
          <a:lstStyle/>
          <a:p>
            <a:fld id="{9E211ADF-D5FD-4A19-AC82-23F53019197A}" type="datetimeFigureOut">
              <a:rPr lang="en-IN" smtClean="0"/>
              <a:t>24-03-2025</a:t>
            </a:fld>
            <a:endParaRPr lang="en-IN"/>
          </a:p>
        </p:txBody>
      </p:sp>
      <p:sp>
        <p:nvSpPr>
          <p:cNvPr id="6" name="Footer Placeholder 5">
            <a:extLst>
              <a:ext uri="{FF2B5EF4-FFF2-40B4-BE49-F238E27FC236}">
                <a16:creationId xmlns:a16="http://schemas.microsoft.com/office/drawing/2014/main" id="{888F6F04-EAB6-275D-FC79-43A0852DA52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46668A2-FC71-E9EB-1EEE-8E11161D995C}"/>
              </a:ext>
            </a:extLst>
          </p:cNvPr>
          <p:cNvSpPr>
            <a:spLocks noGrp="1"/>
          </p:cNvSpPr>
          <p:nvPr>
            <p:ph type="sldNum" sz="quarter" idx="12"/>
          </p:nvPr>
        </p:nvSpPr>
        <p:spPr/>
        <p:txBody>
          <a:bodyPr/>
          <a:lstStyle/>
          <a:p>
            <a:fld id="{26993083-395A-46B7-BE94-3CF87E822E3C}" type="slidenum">
              <a:rPr lang="en-IN" smtClean="0"/>
              <a:t>‹#›</a:t>
            </a:fld>
            <a:endParaRPr lang="en-IN"/>
          </a:p>
        </p:txBody>
      </p:sp>
    </p:spTree>
    <p:extLst>
      <p:ext uri="{BB962C8B-B14F-4D97-AF65-F5344CB8AC3E}">
        <p14:creationId xmlns:p14="http://schemas.microsoft.com/office/powerpoint/2010/main" val="2779086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B8154-22DC-45C1-8803-69DA19592C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9116584-2992-FF2F-E5C1-77B046146A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B7B83FB-B47C-EF76-74AA-8845E1FCD5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645A6D-38D8-2AA1-9D3C-F23600E63F4F}"/>
              </a:ext>
            </a:extLst>
          </p:cNvPr>
          <p:cNvSpPr>
            <a:spLocks noGrp="1"/>
          </p:cNvSpPr>
          <p:nvPr>
            <p:ph type="dt" sz="half" idx="10"/>
          </p:nvPr>
        </p:nvSpPr>
        <p:spPr/>
        <p:txBody>
          <a:bodyPr/>
          <a:lstStyle/>
          <a:p>
            <a:fld id="{9E211ADF-D5FD-4A19-AC82-23F53019197A}" type="datetimeFigureOut">
              <a:rPr lang="en-IN" smtClean="0"/>
              <a:t>24-03-2025</a:t>
            </a:fld>
            <a:endParaRPr lang="en-IN"/>
          </a:p>
        </p:txBody>
      </p:sp>
      <p:sp>
        <p:nvSpPr>
          <p:cNvPr id="6" name="Footer Placeholder 5">
            <a:extLst>
              <a:ext uri="{FF2B5EF4-FFF2-40B4-BE49-F238E27FC236}">
                <a16:creationId xmlns:a16="http://schemas.microsoft.com/office/drawing/2014/main" id="{9F662DB2-1076-B256-F18A-4277C72D9C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5FE29DD-7C9E-2EF5-7181-6C3BA201B080}"/>
              </a:ext>
            </a:extLst>
          </p:cNvPr>
          <p:cNvSpPr>
            <a:spLocks noGrp="1"/>
          </p:cNvSpPr>
          <p:nvPr>
            <p:ph type="sldNum" sz="quarter" idx="12"/>
          </p:nvPr>
        </p:nvSpPr>
        <p:spPr/>
        <p:txBody>
          <a:bodyPr/>
          <a:lstStyle/>
          <a:p>
            <a:fld id="{26993083-395A-46B7-BE94-3CF87E822E3C}" type="slidenum">
              <a:rPr lang="en-IN" smtClean="0"/>
              <a:t>‹#›</a:t>
            </a:fld>
            <a:endParaRPr lang="en-IN"/>
          </a:p>
        </p:txBody>
      </p:sp>
    </p:spTree>
    <p:extLst>
      <p:ext uri="{BB962C8B-B14F-4D97-AF65-F5344CB8AC3E}">
        <p14:creationId xmlns:p14="http://schemas.microsoft.com/office/powerpoint/2010/main" val="209189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F6E92A-E232-94F5-30B5-CA7732308F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CE960D6-E1ED-1A22-6DBA-12E17F881D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08F3E2-E29A-2214-C79B-C93DAC15F2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E211ADF-D5FD-4A19-AC82-23F53019197A}" type="datetimeFigureOut">
              <a:rPr lang="en-IN" smtClean="0"/>
              <a:t>24-03-2025</a:t>
            </a:fld>
            <a:endParaRPr lang="en-IN"/>
          </a:p>
        </p:txBody>
      </p:sp>
      <p:sp>
        <p:nvSpPr>
          <p:cNvPr id="5" name="Footer Placeholder 4">
            <a:extLst>
              <a:ext uri="{FF2B5EF4-FFF2-40B4-BE49-F238E27FC236}">
                <a16:creationId xmlns:a16="http://schemas.microsoft.com/office/drawing/2014/main" id="{D96E9BA6-67E3-222A-6507-2E9A066BA9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6FD4CED1-E442-B774-F23D-6869E964E2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6993083-395A-46B7-BE94-3CF87E822E3C}" type="slidenum">
              <a:rPr lang="en-IN" smtClean="0"/>
              <a:t>‹#›</a:t>
            </a:fld>
            <a:endParaRPr lang="en-IN"/>
          </a:p>
        </p:txBody>
      </p:sp>
    </p:spTree>
    <p:extLst>
      <p:ext uri="{BB962C8B-B14F-4D97-AF65-F5344CB8AC3E}">
        <p14:creationId xmlns:p14="http://schemas.microsoft.com/office/powerpoint/2010/main" val="18918210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enlanubeblog.blogspot.com/2018/06/uso-de-redes-sociales-2018-millenials.html"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wallpaperflare.com/search?wallpaper=handwriting" TargetMode="External"/><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A11855F-75FC-76DF-5E24-45F5B378FE0A}"/>
              </a:ext>
            </a:extLst>
          </p:cNvPr>
          <p:cNvSpPr txBox="1"/>
          <p:nvPr/>
        </p:nvSpPr>
        <p:spPr>
          <a:xfrm>
            <a:off x="859970" y="250370"/>
            <a:ext cx="3810001" cy="1569660"/>
          </a:xfrm>
          <a:prstGeom prst="rect">
            <a:avLst/>
          </a:prstGeom>
          <a:noFill/>
        </p:spPr>
        <p:txBody>
          <a:bodyPr wrap="square" rtlCol="0">
            <a:spAutoFit/>
          </a:bodyPr>
          <a:lstStyle/>
          <a:p>
            <a:pPr algn="ctr"/>
            <a:r>
              <a:rPr lang="en-US" sz="3200" b="1" dirty="0" err="1">
                <a:solidFill>
                  <a:schemeClr val="bg2">
                    <a:lumMod val="75000"/>
                  </a:schemeClr>
                </a:solidFill>
              </a:rPr>
              <a:t>KultureHire</a:t>
            </a:r>
            <a:endParaRPr lang="en-US" sz="3200" b="1" dirty="0">
              <a:solidFill>
                <a:schemeClr val="bg2">
                  <a:lumMod val="75000"/>
                </a:schemeClr>
              </a:solidFill>
            </a:endParaRPr>
          </a:p>
          <a:p>
            <a:pPr algn="ctr"/>
            <a:r>
              <a:rPr lang="en-US" sz="3200" b="1" dirty="0">
                <a:solidFill>
                  <a:schemeClr val="bg2">
                    <a:lumMod val="75000"/>
                  </a:schemeClr>
                </a:solidFill>
              </a:rPr>
              <a:t>Data Analytics</a:t>
            </a:r>
          </a:p>
          <a:p>
            <a:pPr algn="ctr"/>
            <a:r>
              <a:rPr lang="en-US" sz="3200" b="1" dirty="0">
                <a:solidFill>
                  <a:schemeClr val="bg2">
                    <a:lumMod val="75000"/>
                  </a:schemeClr>
                </a:solidFill>
              </a:rPr>
              <a:t>Internship </a:t>
            </a:r>
            <a:endParaRPr lang="en-IN" sz="3200" b="1" dirty="0">
              <a:solidFill>
                <a:schemeClr val="bg2">
                  <a:lumMod val="75000"/>
                </a:schemeClr>
              </a:solidFill>
            </a:endParaRPr>
          </a:p>
        </p:txBody>
      </p:sp>
      <p:sp>
        <p:nvSpPr>
          <p:cNvPr id="5" name="TextBox 4">
            <a:extLst>
              <a:ext uri="{FF2B5EF4-FFF2-40B4-BE49-F238E27FC236}">
                <a16:creationId xmlns:a16="http://schemas.microsoft.com/office/drawing/2014/main" id="{5BBAF8C0-EFCD-542F-AA62-B16BDB2E0481}"/>
              </a:ext>
            </a:extLst>
          </p:cNvPr>
          <p:cNvSpPr txBox="1"/>
          <p:nvPr/>
        </p:nvSpPr>
        <p:spPr>
          <a:xfrm>
            <a:off x="370113" y="1905506"/>
            <a:ext cx="4789714" cy="3046988"/>
          </a:xfrm>
          <a:prstGeom prst="rect">
            <a:avLst/>
          </a:prstGeom>
          <a:noFill/>
        </p:spPr>
        <p:txBody>
          <a:bodyPr wrap="square" rtlCol="0">
            <a:spAutoFit/>
          </a:bodyPr>
          <a:lstStyle/>
          <a:p>
            <a:pPr algn="ctr"/>
            <a:r>
              <a:rPr lang="en-US" sz="4800" b="1" dirty="0"/>
              <a:t>Understanding of Career Aspirations of Gen Z</a:t>
            </a:r>
            <a:endParaRPr lang="en-IN" sz="4800" b="1" dirty="0"/>
          </a:p>
        </p:txBody>
      </p:sp>
      <p:pic>
        <p:nvPicPr>
          <p:cNvPr id="7" name="Picture 6" descr="A group of people holding phones&#10;&#10;AI-generated content may be incorrect.">
            <a:extLst>
              <a:ext uri="{FF2B5EF4-FFF2-40B4-BE49-F238E27FC236}">
                <a16:creationId xmlns:a16="http://schemas.microsoft.com/office/drawing/2014/main" id="{C356DEBF-C550-176F-2F8B-9F4339D4D7B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399315" y="1400175"/>
            <a:ext cx="6096000" cy="4057650"/>
          </a:xfrm>
          <a:prstGeom prst="rect">
            <a:avLst/>
          </a:prstGeom>
        </p:spPr>
      </p:pic>
      <p:sp>
        <p:nvSpPr>
          <p:cNvPr id="9" name="TextBox 8">
            <a:extLst>
              <a:ext uri="{FF2B5EF4-FFF2-40B4-BE49-F238E27FC236}">
                <a16:creationId xmlns:a16="http://schemas.microsoft.com/office/drawing/2014/main" id="{A00DD072-0E2E-DD72-6348-0C7AF2664BBE}"/>
              </a:ext>
            </a:extLst>
          </p:cNvPr>
          <p:cNvSpPr txBox="1"/>
          <p:nvPr/>
        </p:nvSpPr>
        <p:spPr>
          <a:xfrm>
            <a:off x="1163121" y="5251388"/>
            <a:ext cx="3203698" cy="584775"/>
          </a:xfrm>
          <a:prstGeom prst="rect">
            <a:avLst/>
          </a:prstGeom>
          <a:noFill/>
        </p:spPr>
        <p:txBody>
          <a:bodyPr wrap="none" rtlCol="0">
            <a:spAutoFit/>
          </a:bodyPr>
          <a:lstStyle/>
          <a:p>
            <a:pPr algn="ctr"/>
            <a:r>
              <a:rPr lang="en-US" sz="3200" dirty="0"/>
              <a:t>Chiranjib Mondal</a:t>
            </a:r>
            <a:endParaRPr lang="en-IN" sz="3200" dirty="0"/>
          </a:p>
        </p:txBody>
      </p:sp>
    </p:spTree>
    <p:extLst>
      <p:ext uri="{BB962C8B-B14F-4D97-AF65-F5344CB8AC3E}">
        <p14:creationId xmlns:p14="http://schemas.microsoft.com/office/powerpoint/2010/main" val="1646707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2576461-37AB-CB5F-BCAA-3A5935EF294D}"/>
              </a:ext>
            </a:extLst>
          </p:cNvPr>
          <p:cNvSpPr txBox="1"/>
          <p:nvPr/>
        </p:nvSpPr>
        <p:spPr>
          <a:xfrm>
            <a:off x="3200400" y="2459504"/>
            <a:ext cx="5791200" cy="1938992"/>
          </a:xfrm>
          <a:prstGeom prst="rect">
            <a:avLst/>
          </a:prstGeom>
          <a:noFill/>
        </p:spPr>
        <p:txBody>
          <a:bodyPr wrap="square" rtlCol="0">
            <a:spAutoFit/>
          </a:bodyPr>
          <a:lstStyle/>
          <a:p>
            <a:pPr algn="ctr"/>
            <a:r>
              <a:rPr lang="en-US" sz="4000" b="1" dirty="0"/>
              <a:t>STAGE 3: </a:t>
            </a:r>
          </a:p>
          <a:p>
            <a:pPr algn="ctr"/>
            <a:r>
              <a:rPr lang="en-IN" sz="4000" b="1" dirty="0"/>
              <a:t>DATA CLEANING &amp; STANDARDISATION</a:t>
            </a:r>
          </a:p>
        </p:txBody>
      </p:sp>
      <p:sp>
        <p:nvSpPr>
          <p:cNvPr id="5" name="Star: 5 Points 4">
            <a:extLst>
              <a:ext uri="{FF2B5EF4-FFF2-40B4-BE49-F238E27FC236}">
                <a16:creationId xmlns:a16="http://schemas.microsoft.com/office/drawing/2014/main" id="{F9695F96-EDEF-0779-0931-89321D658FE4}"/>
              </a:ext>
            </a:extLst>
          </p:cNvPr>
          <p:cNvSpPr/>
          <p:nvPr/>
        </p:nvSpPr>
        <p:spPr>
          <a:xfrm rot="1455414">
            <a:off x="-131329" y="3500865"/>
            <a:ext cx="3561435" cy="3006911"/>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tar: 5 Points 5">
            <a:extLst>
              <a:ext uri="{FF2B5EF4-FFF2-40B4-BE49-F238E27FC236}">
                <a16:creationId xmlns:a16="http://schemas.microsoft.com/office/drawing/2014/main" id="{D1C89F63-03AD-81EB-1D6D-E25D35C1D177}"/>
              </a:ext>
            </a:extLst>
          </p:cNvPr>
          <p:cNvSpPr/>
          <p:nvPr/>
        </p:nvSpPr>
        <p:spPr>
          <a:xfrm rot="1455414">
            <a:off x="10037034" y="4205961"/>
            <a:ext cx="2080946" cy="1814433"/>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Star: 5 Points 6">
            <a:extLst>
              <a:ext uri="{FF2B5EF4-FFF2-40B4-BE49-F238E27FC236}">
                <a16:creationId xmlns:a16="http://schemas.microsoft.com/office/drawing/2014/main" id="{DB227D95-18CE-26D9-6544-733732E22395}"/>
              </a:ext>
            </a:extLst>
          </p:cNvPr>
          <p:cNvSpPr/>
          <p:nvPr/>
        </p:nvSpPr>
        <p:spPr>
          <a:xfrm rot="1455414">
            <a:off x="5205954" y="130724"/>
            <a:ext cx="783771" cy="685800"/>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24514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985B58B0-FF37-C81E-3D0E-EC42C00062CE}"/>
              </a:ext>
            </a:extLst>
          </p:cNvPr>
          <p:cNvSpPr/>
          <p:nvPr/>
        </p:nvSpPr>
        <p:spPr>
          <a:xfrm>
            <a:off x="1023257" y="468085"/>
            <a:ext cx="10145485" cy="5921829"/>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3853DA46-90FC-C7A7-F30C-C41E81EFDC96}"/>
              </a:ext>
            </a:extLst>
          </p:cNvPr>
          <p:cNvSpPr txBox="1"/>
          <p:nvPr/>
        </p:nvSpPr>
        <p:spPr>
          <a:xfrm>
            <a:off x="1415143" y="849086"/>
            <a:ext cx="9307286" cy="5632311"/>
          </a:xfrm>
          <a:prstGeom prst="rect">
            <a:avLst/>
          </a:prstGeom>
          <a:noFill/>
        </p:spPr>
        <p:txBody>
          <a:bodyPr wrap="square" rtlCol="0">
            <a:spAutoFit/>
          </a:bodyPr>
          <a:lstStyle/>
          <a:p>
            <a:pPr marL="342900" indent="-342900" algn="just">
              <a:buAutoNum type="arabicPeriod"/>
            </a:pPr>
            <a:r>
              <a:rPr lang="en-US" dirty="0"/>
              <a:t>What are the top 5 influences on career aspirations?</a:t>
            </a:r>
          </a:p>
          <a:p>
            <a:pPr marL="342900" indent="-342900" algn="just">
              <a:buAutoNum type="arabicPeriod"/>
            </a:pPr>
            <a:endParaRPr lang="en-US" dirty="0"/>
          </a:p>
          <a:p>
            <a:pPr marL="342900" indent="-342900" algn="just">
              <a:buAutoNum type="arabicPeriod"/>
            </a:pPr>
            <a:r>
              <a:rPr lang="en-US" dirty="0"/>
              <a:t>Top 5 preferred company types.</a:t>
            </a:r>
          </a:p>
          <a:p>
            <a:pPr marL="342900" indent="-342900" algn="just">
              <a:buAutoNum type="arabicPeriod"/>
            </a:pPr>
            <a:endParaRPr lang="en-US" dirty="0"/>
          </a:p>
          <a:p>
            <a:pPr marL="342900" indent="-342900" algn="just">
              <a:buAutoNum type="arabicPeriod"/>
            </a:pPr>
            <a:r>
              <a:rPr lang="en-US" dirty="0"/>
              <a:t>Gen Z who wanted to pursue a Higher Education.</a:t>
            </a:r>
          </a:p>
          <a:p>
            <a:pPr marL="342900" indent="-342900" algn="just">
              <a:buAutoNum type="arabicPeriod"/>
            </a:pPr>
            <a:endParaRPr lang="en-US" dirty="0"/>
          </a:p>
          <a:p>
            <a:pPr marL="342900" indent="-342900" algn="just">
              <a:buAutoNum type="arabicPeriod"/>
            </a:pPr>
            <a:r>
              <a:rPr lang="en-IN" dirty="0"/>
              <a:t>Top 3 work setup.</a:t>
            </a:r>
          </a:p>
          <a:p>
            <a:pPr marL="342900" indent="-342900" algn="just">
              <a:buAutoNum type="arabicPeriod"/>
            </a:pPr>
            <a:endParaRPr lang="en-US" dirty="0"/>
          </a:p>
          <a:p>
            <a:pPr marL="342900" indent="-342900" algn="just">
              <a:buAutoNum type="arabicPeriod"/>
            </a:pPr>
            <a:r>
              <a:rPr lang="en-US" dirty="0"/>
              <a:t>Alignment of company mission and actions.</a:t>
            </a:r>
          </a:p>
          <a:p>
            <a:pPr marL="342900" indent="-342900" algn="just">
              <a:buAutoNum type="arabicPeriod"/>
            </a:pPr>
            <a:endParaRPr lang="en-US" dirty="0"/>
          </a:p>
          <a:p>
            <a:pPr marL="342900" indent="-342900" algn="just">
              <a:buAutoNum type="arabicPeriod"/>
            </a:pPr>
            <a:r>
              <a:rPr lang="en-US" dirty="0"/>
              <a:t>Clarity of company mission (percentage).</a:t>
            </a:r>
          </a:p>
          <a:p>
            <a:pPr marL="342900" indent="-342900" algn="just">
              <a:buAutoNum type="arabicPeriod"/>
            </a:pPr>
            <a:endParaRPr lang="en-US" dirty="0"/>
          </a:p>
          <a:p>
            <a:pPr marL="342900" indent="-342900" algn="just">
              <a:buAutoNum type="arabicPeriod"/>
            </a:pPr>
            <a:r>
              <a:rPr lang="en-US" dirty="0"/>
              <a:t>Distribution of minimum expected salary for the first three years.</a:t>
            </a:r>
          </a:p>
          <a:p>
            <a:pPr marL="342900" indent="-342900" algn="just">
              <a:buAutoNum type="arabicPeriod"/>
            </a:pPr>
            <a:endParaRPr lang="en-US" dirty="0"/>
          </a:p>
          <a:p>
            <a:pPr marL="342900" indent="-342900" algn="just">
              <a:buAutoNum type="arabicPeriod"/>
            </a:pPr>
            <a:r>
              <a:rPr lang="en-US" dirty="0"/>
              <a:t>Most common work frustrations.</a:t>
            </a:r>
          </a:p>
          <a:p>
            <a:pPr marL="342900" indent="-342900" algn="just">
              <a:buAutoNum type="arabicPeriod"/>
            </a:pPr>
            <a:endParaRPr lang="en-US" dirty="0"/>
          </a:p>
          <a:p>
            <a:pPr marL="342900" indent="-342900" algn="just">
              <a:buAutoNum type="arabicPeriod"/>
            </a:pPr>
            <a:r>
              <a:rPr lang="en-US" dirty="0"/>
              <a:t>Slicer as Gender.</a:t>
            </a:r>
          </a:p>
          <a:p>
            <a:pPr marL="342900" indent="-342900" algn="just">
              <a:buAutoNum type="arabicPeriod"/>
            </a:pPr>
            <a:endParaRPr lang="en-US" dirty="0"/>
          </a:p>
          <a:p>
            <a:pPr marL="342900" indent="-342900" algn="just">
              <a:buAutoNum type="arabicPeriod"/>
            </a:pPr>
            <a:r>
              <a:rPr lang="en-US" dirty="0"/>
              <a:t>KPI - Total Respondents.</a:t>
            </a:r>
          </a:p>
          <a:p>
            <a:pPr marL="342900" indent="-342900">
              <a:buAutoNum type="arabicPeriod"/>
            </a:pPr>
            <a:endParaRPr lang="en-IN" dirty="0"/>
          </a:p>
        </p:txBody>
      </p:sp>
    </p:spTree>
    <p:extLst>
      <p:ext uri="{BB962C8B-B14F-4D97-AF65-F5344CB8AC3E}">
        <p14:creationId xmlns:p14="http://schemas.microsoft.com/office/powerpoint/2010/main" val="121395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32C898-EBEC-BB14-A11A-A6515A25B6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684" y="263811"/>
            <a:ext cx="4839615" cy="1070984"/>
          </a:xfrm>
          <a:prstGeom prst="rect">
            <a:avLst/>
          </a:prstGeom>
        </p:spPr>
      </p:pic>
      <p:pic>
        <p:nvPicPr>
          <p:cNvPr id="10" name="Picture 9">
            <a:extLst>
              <a:ext uri="{FF2B5EF4-FFF2-40B4-BE49-F238E27FC236}">
                <a16:creationId xmlns:a16="http://schemas.microsoft.com/office/drawing/2014/main" id="{8AA8C179-6C65-54D6-7CE4-F8BCEDA7CD42}"/>
              </a:ext>
            </a:extLst>
          </p:cNvPr>
          <p:cNvPicPr>
            <a:picLocks noChangeAspect="1"/>
          </p:cNvPicPr>
          <p:nvPr/>
        </p:nvPicPr>
        <p:blipFill>
          <a:blip r:embed="rId3"/>
          <a:stretch>
            <a:fillRect/>
          </a:stretch>
        </p:blipFill>
        <p:spPr>
          <a:xfrm>
            <a:off x="315684" y="1939105"/>
            <a:ext cx="4839615" cy="879108"/>
          </a:xfrm>
          <a:prstGeom prst="rect">
            <a:avLst/>
          </a:prstGeom>
        </p:spPr>
      </p:pic>
      <p:pic>
        <p:nvPicPr>
          <p:cNvPr id="12" name="Picture 11">
            <a:extLst>
              <a:ext uri="{FF2B5EF4-FFF2-40B4-BE49-F238E27FC236}">
                <a16:creationId xmlns:a16="http://schemas.microsoft.com/office/drawing/2014/main" id="{3B85AB84-45B2-8272-D5B9-DC35A19EAB85}"/>
              </a:ext>
            </a:extLst>
          </p:cNvPr>
          <p:cNvPicPr>
            <a:picLocks noChangeAspect="1"/>
          </p:cNvPicPr>
          <p:nvPr/>
        </p:nvPicPr>
        <p:blipFill>
          <a:blip r:embed="rId4"/>
          <a:stretch>
            <a:fillRect/>
          </a:stretch>
        </p:blipFill>
        <p:spPr>
          <a:xfrm>
            <a:off x="315684" y="3357574"/>
            <a:ext cx="4839615" cy="530723"/>
          </a:xfrm>
          <a:prstGeom prst="rect">
            <a:avLst/>
          </a:prstGeom>
        </p:spPr>
      </p:pic>
      <p:pic>
        <p:nvPicPr>
          <p:cNvPr id="14" name="Picture 13">
            <a:extLst>
              <a:ext uri="{FF2B5EF4-FFF2-40B4-BE49-F238E27FC236}">
                <a16:creationId xmlns:a16="http://schemas.microsoft.com/office/drawing/2014/main" id="{4D149DE9-4728-C7D7-8DDE-F1F7B575A611}"/>
              </a:ext>
            </a:extLst>
          </p:cNvPr>
          <p:cNvPicPr>
            <a:picLocks noChangeAspect="1"/>
          </p:cNvPicPr>
          <p:nvPr/>
        </p:nvPicPr>
        <p:blipFill>
          <a:blip r:embed="rId5"/>
          <a:stretch>
            <a:fillRect/>
          </a:stretch>
        </p:blipFill>
        <p:spPr>
          <a:xfrm>
            <a:off x="315684" y="4479341"/>
            <a:ext cx="4839615" cy="726014"/>
          </a:xfrm>
          <a:prstGeom prst="rect">
            <a:avLst/>
          </a:prstGeom>
        </p:spPr>
      </p:pic>
      <p:pic>
        <p:nvPicPr>
          <p:cNvPr id="16" name="Picture 15">
            <a:extLst>
              <a:ext uri="{FF2B5EF4-FFF2-40B4-BE49-F238E27FC236}">
                <a16:creationId xmlns:a16="http://schemas.microsoft.com/office/drawing/2014/main" id="{C5C679CF-2457-98E4-0CE8-DB0FA0099F4E}"/>
              </a:ext>
            </a:extLst>
          </p:cNvPr>
          <p:cNvPicPr>
            <a:picLocks noChangeAspect="1"/>
          </p:cNvPicPr>
          <p:nvPr/>
        </p:nvPicPr>
        <p:blipFill>
          <a:blip r:embed="rId6"/>
          <a:stretch>
            <a:fillRect/>
          </a:stretch>
        </p:blipFill>
        <p:spPr>
          <a:xfrm>
            <a:off x="315686" y="5744282"/>
            <a:ext cx="4839614" cy="726015"/>
          </a:xfrm>
          <a:prstGeom prst="rect">
            <a:avLst/>
          </a:prstGeom>
        </p:spPr>
      </p:pic>
      <p:pic>
        <p:nvPicPr>
          <p:cNvPr id="18" name="Picture 17">
            <a:extLst>
              <a:ext uri="{FF2B5EF4-FFF2-40B4-BE49-F238E27FC236}">
                <a16:creationId xmlns:a16="http://schemas.microsoft.com/office/drawing/2014/main" id="{9B916186-B254-A7C2-7340-7ECE6D99AA27}"/>
              </a:ext>
            </a:extLst>
          </p:cNvPr>
          <p:cNvPicPr>
            <a:picLocks noChangeAspect="1"/>
          </p:cNvPicPr>
          <p:nvPr/>
        </p:nvPicPr>
        <p:blipFill>
          <a:blip r:embed="rId7"/>
          <a:stretch>
            <a:fillRect/>
          </a:stretch>
        </p:blipFill>
        <p:spPr>
          <a:xfrm>
            <a:off x="5973007" y="267040"/>
            <a:ext cx="5903307" cy="823200"/>
          </a:xfrm>
          <a:prstGeom prst="rect">
            <a:avLst/>
          </a:prstGeom>
        </p:spPr>
      </p:pic>
      <p:pic>
        <p:nvPicPr>
          <p:cNvPr id="20" name="Picture 19">
            <a:extLst>
              <a:ext uri="{FF2B5EF4-FFF2-40B4-BE49-F238E27FC236}">
                <a16:creationId xmlns:a16="http://schemas.microsoft.com/office/drawing/2014/main" id="{7C9CCCE2-BFA8-D581-7DD2-BE8C301ABD56}"/>
              </a:ext>
            </a:extLst>
          </p:cNvPr>
          <p:cNvPicPr>
            <a:picLocks noChangeAspect="1"/>
          </p:cNvPicPr>
          <p:nvPr/>
        </p:nvPicPr>
        <p:blipFill>
          <a:blip r:embed="rId8"/>
          <a:stretch>
            <a:fillRect/>
          </a:stretch>
        </p:blipFill>
        <p:spPr>
          <a:xfrm>
            <a:off x="5973007" y="1347768"/>
            <a:ext cx="3976536" cy="1182674"/>
          </a:xfrm>
          <a:prstGeom prst="rect">
            <a:avLst/>
          </a:prstGeom>
        </p:spPr>
      </p:pic>
      <p:pic>
        <p:nvPicPr>
          <p:cNvPr id="22" name="Picture 21">
            <a:extLst>
              <a:ext uri="{FF2B5EF4-FFF2-40B4-BE49-F238E27FC236}">
                <a16:creationId xmlns:a16="http://schemas.microsoft.com/office/drawing/2014/main" id="{EC934AEC-08A3-4159-77FA-0AF0C6594DF0}"/>
              </a:ext>
            </a:extLst>
          </p:cNvPr>
          <p:cNvPicPr>
            <a:picLocks noChangeAspect="1"/>
          </p:cNvPicPr>
          <p:nvPr/>
        </p:nvPicPr>
        <p:blipFill>
          <a:blip r:embed="rId9"/>
          <a:stretch>
            <a:fillRect/>
          </a:stretch>
        </p:blipFill>
        <p:spPr>
          <a:xfrm>
            <a:off x="5973008" y="2818213"/>
            <a:ext cx="3976535" cy="1182674"/>
          </a:xfrm>
          <a:prstGeom prst="rect">
            <a:avLst/>
          </a:prstGeom>
        </p:spPr>
      </p:pic>
      <p:pic>
        <p:nvPicPr>
          <p:cNvPr id="24" name="Picture 23">
            <a:extLst>
              <a:ext uri="{FF2B5EF4-FFF2-40B4-BE49-F238E27FC236}">
                <a16:creationId xmlns:a16="http://schemas.microsoft.com/office/drawing/2014/main" id="{0FD4E116-0E8C-5B9D-F4B4-EBC657C62E24}"/>
              </a:ext>
            </a:extLst>
          </p:cNvPr>
          <p:cNvPicPr>
            <a:picLocks noChangeAspect="1"/>
          </p:cNvPicPr>
          <p:nvPr/>
        </p:nvPicPr>
        <p:blipFill>
          <a:blip r:embed="rId10"/>
          <a:stretch>
            <a:fillRect/>
          </a:stretch>
        </p:blipFill>
        <p:spPr>
          <a:xfrm>
            <a:off x="5973007" y="4201954"/>
            <a:ext cx="4702628" cy="994499"/>
          </a:xfrm>
          <a:prstGeom prst="rect">
            <a:avLst/>
          </a:prstGeom>
        </p:spPr>
      </p:pic>
      <p:pic>
        <p:nvPicPr>
          <p:cNvPr id="26" name="Picture 25">
            <a:extLst>
              <a:ext uri="{FF2B5EF4-FFF2-40B4-BE49-F238E27FC236}">
                <a16:creationId xmlns:a16="http://schemas.microsoft.com/office/drawing/2014/main" id="{6F90FB84-6CEF-0663-734E-2453CCBF37B8}"/>
              </a:ext>
            </a:extLst>
          </p:cNvPr>
          <p:cNvPicPr>
            <a:picLocks noChangeAspect="1"/>
          </p:cNvPicPr>
          <p:nvPr/>
        </p:nvPicPr>
        <p:blipFill>
          <a:blip r:embed="rId11"/>
          <a:stretch>
            <a:fillRect/>
          </a:stretch>
        </p:blipFill>
        <p:spPr>
          <a:xfrm>
            <a:off x="5973007" y="5397520"/>
            <a:ext cx="2071536" cy="1283942"/>
          </a:xfrm>
          <a:prstGeom prst="rect">
            <a:avLst/>
          </a:prstGeom>
        </p:spPr>
      </p:pic>
    </p:spTree>
    <p:extLst>
      <p:ext uri="{BB962C8B-B14F-4D97-AF65-F5344CB8AC3E}">
        <p14:creationId xmlns:p14="http://schemas.microsoft.com/office/powerpoint/2010/main" val="1841263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535B942-1CEE-1AD2-D811-D068D2E47608}"/>
              </a:ext>
            </a:extLst>
          </p:cNvPr>
          <p:cNvSpPr txBox="1"/>
          <p:nvPr/>
        </p:nvSpPr>
        <p:spPr>
          <a:xfrm>
            <a:off x="3200400" y="2459504"/>
            <a:ext cx="5791200" cy="1938992"/>
          </a:xfrm>
          <a:prstGeom prst="rect">
            <a:avLst/>
          </a:prstGeom>
          <a:noFill/>
        </p:spPr>
        <p:txBody>
          <a:bodyPr wrap="square" rtlCol="0">
            <a:spAutoFit/>
          </a:bodyPr>
          <a:lstStyle/>
          <a:p>
            <a:pPr algn="ctr"/>
            <a:r>
              <a:rPr lang="en-US" sz="4000" b="1" dirty="0"/>
              <a:t>STAGE 4: </a:t>
            </a:r>
          </a:p>
          <a:p>
            <a:pPr algn="ctr"/>
            <a:r>
              <a:rPr lang="en-IN" sz="4000" b="1" dirty="0"/>
              <a:t>EXPLORATORY DATA ANALYSIS</a:t>
            </a:r>
          </a:p>
        </p:txBody>
      </p:sp>
      <p:sp>
        <p:nvSpPr>
          <p:cNvPr id="5" name="Star: 5 Points 4">
            <a:extLst>
              <a:ext uri="{FF2B5EF4-FFF2-40B4-BE49-F238E27FC236}">
                <a16:creationId xmlns:a16="http://schemas.microsoft.com/office/drawing/2014/main" id="{423B1A24-5227-4370-087C-8A0EB1C80999}"/>
              </a:ext>
            </a:extLst>
          </p:cNvPr>
          <p:cNvSpPr/>
          <p:nvPr/>
        </p:nvSpPr>
        <p:spPr>
          <a:xfrm rot="1455414">
            <a:off x="-131329" y="3500865"/>
            <a:ext cx="3561435" cy="3006911"/>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tar: 5 Points 5">
            <a:extLst>
              <a:ext uri="{FF2B5EF4-FFF2-40B4-BE49-F238E27FC236}">
                <a16:creationId xmlns:a16="http://schemas.microsoft.com/office/drawing/2014/main" id="{456D1AC6-5E68-67FD-80EB-D2622B675985}"/>
              </a:ext>
            </a:extLst>
          </p:cNvPr>
          <p:cNvSpPr/>
          <p:nvPr/>
        </p:nvSpPr>
        <p:spPr>
          <a:xfrm rot="1455414">
            <a:off x="10037034" y="4205961"/>
            <a:ext cx="2080946" cy="1814433"/>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Star: 5 Points 6">
            <a:extLst>
              <a:ext uri="{FF2B5EF4-FFF2-40B4-BE49-F238E27FC236}">
                <a16:creationId xmlns:a16="http://schemas.microsoft.com/office/drawing/2014/main" id="{22CECBE4-3455-7F14-D369-9939EF1FFDF3}"/>
              </a:ext>
            </a:extLst>
          </p:cNvPr>
          <p:cNvSpPr/>
          <p:nvPr/>
        </p:nvSpPr>
        <p:spPr>
          <a:xfrm rot="1455414">
            <a:off x="5205954" y="130724"/>
            <a:ext cx="783771" cy="685800"/>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669422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679EF100-AB42-5698-41F6-906D6B439FD6}"/>
              </a:ext>
            </a:extLst>
          </p:cNvPr>
          <p:cNvSpPr/>
          <p:nvPr/>
        </p:nvSpPr>
        <p:spPr>
          <a:xfrm>
            <a:off x="1023257" y="468085"/>
            <a:ext cx="10145485" cy="5921829"/>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5BA7C06C-A88C-9E85-96DD-78AA51739FFC}"/>
              </a:ext>
            </a:extLst>
          </p:cNvPr>
          <p:cNvSpPr txBox="1"/>
          <p:nvPr/>
        </p:nvSpPr>
        <p:spPr>
          <a:xfrm>
            <a:off x="1360714" y="1164771"/>
            <a:ext cx="9470572" cy="4770537"/>
          </a:xfrm>
          <a:prstGeom prst="rect">
            <a:avLst/>
          </a:prstGeom>
          <a:noFill/>
        </p:spPr>
        <p:txBody>
          <a:bodyPr wrap="square" rtlCol="0">
            <a:spAutoFit/>
          </a:bodyPr>
          <a:lstStyle/>
          <a:p>
            <a:pPr marL="228600" indent="-228600" algn="just">
              <a:buAutoNum type="arabicPeriod"/>
            </a:pPr>
            <a:r>
              <a:rPr lang="en-US" sz="1600" dirty="0"/>
              <a:t>What is the gender distribution of respondents from India?</a:t>
            </a:r>
          </a:p>
          <a:p>
            <a:pPr marL="228600" indent="-228600" algn="just">
              <a:buAutoNum type="arabicPeriod"/>
            </a:pPr>
            <a:r>
              <a:rPr lang="en-US" sz="1600" dirty="0"/>
              <a:t>What percentage of respondents from India are interested in education abroad and sponsorship?</a:t>
            </a:r>
          </a:p>
          <a:p>
            <a:pPr marL="228600" indent="-228600" algn="just">
              <a:buAutoNum type="arabicPeriod"/>
            </a:pPr>
            <a:r>
              <a:rPr lang="en-US" sz="1600" dirty="0"/>
              <a:t>What are the 6 top influences on career aspirations for respondents in India?</a:t>
            </a:r>
          </a:p>
          <a:p>
            <a:pPr marL="228600" indent="-228600" algn="just">
              <a:buAutoNum type="arabicPeriod"/>
            </a:pPr>
            <a:r>
              <a:rPr lang="en-US" sz="1600" dirty="0"/>
              <a:t>How do career aspiration influences vary by gender in India?</a:t>
            </a:r>
          </a:p>
          <a:p>
            <a:pPr marL="228600" indent="-228600" algn="just">
              <a:buAutoNum type="arabicPeriod"/>
            </a:pPr>
            <a:r>
              <a:rPr lang="en-US" sz="1600" dirty="0"/>
              <a:t>What percentage of respondents are willing to work for a company for at least 3 years?</a:t>
            </a:r>
          </a:p>
          <a:p>
            <a:pPr marL="228600" indent="-228600" algn="just">
              <a:buAutoNum type="arabicPeriod"/>
            </a:pPr>
            <a:r>
              <a:rPr lang="en-US" sz="1600" dirty="0"/>
              <a:t>How many respondents prefer to work for socially impactful companies?</a:t>
            </a:r>
          </a:p>
          <a:p>
            <a:pPr marL="228600" indent="-228600" algn="just">
              <a:buAutoNum type="arabicPeriod"/>
            </a:pPr>
            <a:r>
              <a:rPr lang="en-US" sz="1600" dirty="0"/>
              <a:t>How does the preference for socially impactful companies vary by gender?</a:t>
            </a:r>
          </a:p>
          <a:p>
            <a:pPr marL="228600" indent="-228600" algn="just">
              <a:buAutoNum type="arabicPeriod"/>
            </a:pPr>
            <a:r>
              <a:rPr lang="en-US" sz="1600" dirty="0"/>
              <a:t>What is the distribution of minimum expected salary in the first three years among respondents?</a:t>
            </a:r>
          </a:p>
          <a:p>
            <a:pPr marL="228600" indent="-228600" algn="just">
              <a:buAutoNum type="arabicPeriod"/>
            </a:pPr>
            <a:r>
              <a:rPr lang="en-US" sz="1600" dirty="0"/>
              <a:t>What is the expected minimum monthly salary in hand?</a:t>
            </a:r>
          </a:p>
          <a:p>
            <a:pPr marL="228600" indent="-228600" algn="just">
              <a:buAutoNum type="arabicPeriod"/>
            </a:pPr>
            <a:r>
              <a:rPr lang="en-US" sz="1600" dirty="0"/>
              <a:t>What percentage of respondents prefer remote working?</a:t>
            </a:r>
          </a:p>
          <a:p>
            <a:pPr marL="228600" indent="-228600" algn="just">
              <a:buAutoNum type="arabicPeriod"/>
            </a:pPr>
            <a:r>
              <a:rPr lang="en-US" sz="1600" dirty="0"/>
              <a:t>What is the preferred number of daily work hours?</a:t>
            </a:r>
          </a:p>
          <a:p>
            <a:pPr marL="228600" indent="-228600" algn="just">
              <a:buAutoNum type="arabicPeriod"/>
            </a:pPr>
            <a:r>
              <a:rPr lang="en-US" sz="1600" dirty="0"/>
              <a:t>What are the common work frustrations among respondents?</a:t>
            </a:r>
          </a:p>
          <a:p>
            <a:pPr marL="228600" indent="-228600" algn="just">
              <a:buAutoNum type="arabicPeriod"/>
            </a:pPr>
            <a:r>
              <a:rPr lang="en-US" sz="1600" dirty="0"/>
              <a:t>How does the need for work-life balance interventions vary by gender?</a:t>
            </a:r>
          </a:p>
          <a:p>
            <a:pPr marL="228600" indent="-228600" algn="just">
              <a:buAutoNum type="arabicPeriod"/>
            </a:pPr>
            <a:r>
              <a:rPr lang="en-US" sz="1600" dirty="0"/>
              <a:t>How many respondents are willing to work under an abusive manager?</a:t>
            </a:r>
          </a:p>
          <a:p>
            <a:pPr marL="228600" indent="-228600" algn="just">
              <a:buAutoNum type="arabicPeriod"/>
            </a:pPr>
            <a:r>
              <a:rPr lang="en-US" sz="1600" dirty="0"/>
              <a:t>What is the distribution of minimum expected salary after five years?</a:t>
            </a:r>
          </a:p>
          <a:p>
            <a:pPr marL="228600" indent="-228600" algn="just">
              <a:buAutoNum type="arabicPeriod"/>
            </a:pPr>
            <a:r>
              <a:rPr lang="en-US" sz="1600" dirty="0"/>
              <a:t>What are the remote working preferences by gender?</a:t>
            </a:r>
          </a:p>
          <a:p>
            <a:pPr marL="228600" indent="-228600" algn="just">
              <a:buAutoNum type="arabicPeriod"/>
            </a:pPr>
            <a:r>
              <a:rPr lang="en-US" sz="1600" dirty="0"/>
              <a:t>What are the top work frustrations for each gender?</a:t>
            </a:r>
          </a:p>
          <a:p>
            <a:pPr marL="228600" indent="-228600" algn="just">
              <a:buAutoNum type="arabicPeriod"/>
            </a:pPr>
            <a:r>
              <a:rPr lang="en-US" sz="1600" dirty="0"/>
              <a:t>What factors boost work happiness and productivity for respondents?</a:t>
            </a:r>
          </a:p>
          <a:p>
            <a:pPr marL="228600" indent="-228600" algn="just">
              <a:buAutoNum type="arabicPeriod"/>
            </a:pPr>
            <a:r>
              <a:rPr lang="en-US" sz="1600" dirty="0"/>
              <a:t>What percentage of respondents need sponsorship for education abroad?</a:t>
            </a:r>
            <a:endParaRPr lang="en-IN" sz="1600" dirty="0"/>
          </a:p>
        </p:txBody>
      </p:sp>
    </p:spTree>
    <p:extLst>
      <p:ext uri="{BB962C8B-B14F-4D97-AF65-F5344CB8AC3E}">
        <p14:creationId xmlns:p14="http://schemas.microsoft.com/office/powerpoint/2010/main" val="3883196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90AAF77-A5D9-C2EA-19D5-02EB4DB9C403}"/>
              </a:ext>
            </a:extLst>
          </p:cNvPr>
          <p:cNvPicPr>
            <a:picLocks noChangeAspect="1"/>
          </p:cNvPicPr>
          <p:nvPr/>
        </p:nvPicPr>
        <p:blipFill>
          <a:blip r:embed="rId2"/>
          <a:stretch>
            <a:fillRect/>
          </a:stretch>
        </p:blipFill>
        <p:spPr>
          <a:xfrm>
            <a:off x="474938" y="913658"/>
            <a:ext cx="4365847" cy="2024165"/>
          </a:xfrm>
          <a:prstGeom prst="rect">
            <a:avLst/>
          </a:prstGeom>
        </p:spPr>
      </p:pic>
      <p:pic>
        <p:nvPicPr>
          <p:cNvPr id="7" name="Picture 6">
            <a:extLst>
              <a:ext uri="{FF2B5EF4-FFF2-40B4-BE49-F238E27FC236}">
                <a16:creationId xmlns:a16="http://schemas.microsoft.com/office/drawing/2014/main" id="{BF2DF4A8-0684-0822-DDDA-0A9176A85726}"/>
              </a:ext>
            </a:extLst>
          </p:cNvPr>
          <p:cNvPicPr>
            <a:picLocks noChangeAspect="1"/>
          </p:cNvPicPr>
          <p:nvPr/>
        </p:nvPicPr>
        <p:blipFill>
          <a:blip r:embed="rId3"/>
          <a:stretch>
            <a:fillRect/>
          </a:stretch>
        </p:blipFill>
        <p:spPr>
          <a:xfrm>
            <a:off x="6185961" y="925862"/>
            <a:ext cx="4845570" cy="1349251"/>
          </a:xfrm>
          <a:prstGeom prst="rect">
            <a:avLst/>
          </a:prstGeom>
        </p:spPr>
      </p:pic>
      <p:pic>
        <p:nvPicPr>
          <p:cNvPr id="9" name="Picture 8">
            <a:extLst>
              <a:ext uri="{FF2B5EF4-FFF2-40B4-BE49-F238E27FC236}">
                <a16:creationId xmlns:a16="http://schemas.microsoft.com/office/drawing/2014/main" id="{13A728D1-C95A-E270-AA66-17580C5DEB53}"/>
              </a:ext>
            </a:extLst>
          </p:cNvPr>
          <p:cNvPicPr>
            <a:picLocks noChangeAspect="1"/>
          </p:cNvPicPr>
          <p:nvPr/>
        </p:nvPicPr>
        <p:blipFill>
          <a:blip r:embed="rId4"/>
          <a:stretch>
            <a:fillRect/>
          </a:stretch>
        </p:blipFill>
        <p:spPr>
          <a:xfrm>
            <a:off x="474938" y="3331028"/>
            <a:ext cx="5051378" cy="2503138"/>
          </a:xfrm>
          <a:prstGeom prst="rect">
            <a:avLst/>
          </a:prstGeom>
        </p:spPr>
      </p:pic>
      <p:pic>
        <p:nvPicPr>
          <p:cNvPr id="11" name="Picture 10">
            <a:extLst>
              <a:ext uri="{FF2B5EF4-FFF2-40B4-BE49-F238E27FC236}">
                <a16:creationId xmlns:a16="http://schemas.microsoft.com/office/drawing/2014/main" id="{5E792836-6BBD-27CF-7C95-BF23D4859445}"/>
              </a:ext>
            </a:extLst>
          </p:cNvPr>
          <p:cNvPicPr>
            <a:picLocks noChangeAspect="1"/>
          </p:cNvPicPr>
          <p:nvPr/>
        </p:nvPicPr>
        <p:blipFill>
          <a:blip r:embed="rId5"/>
          <a:stretch>
            <a:fillRect/>
          </a:stretch>
        </p:blipFill>
        <p:spPr>
          <a:xfrm>
            <a:off x="6185961" y="2937823"/>
            <a:ext cx="5200496" cy="2896343"/>
          </a:xfrm>
          <a:prstGeom prst="rect">
            <a:avLst/>
          </a:prstGeom>
        </p:spPr>
      </p:pic>
    </p:spTree>
    <p:extLst>
      <p:ext uri="{BB962C8B-B14F-4D97-AF65-F5344CB8AC3E}">
        <p14:creationId xmlns:p14="http://schemas.microsoft.com/office/powerpoint/2010/main" val="22142439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8DF2762-4AB3-EA9B-50F2-43FB2175B601}"/>
              </a:ext>
            </a:extLst>
          </p:cNvPr>
          <p:cNvSpPr txBox="1"/>
          <p:nvPr/>
        </p:nvSpPr>
        <p:spPr>
          <a:xfrm>
            <a:off x="3200400" y="2459504"/>
            <a:ext cx="5791200" cy="1323439"/>
          </a:xfrm>
          <a:prstGeom prst="rect">
            <a:avLst/>
          </a:prstGeom>
          <a:noFill/>
        </p:spPr>
        <p:txBody>
          <a:bodyPr wrap="square" rtlCol="0">
            <a:spAutoFit/>
          </a:bodyPr>
          <a:lstStyle/>
          <a:p>
            <a:pPr algn="ctr"/>
            <a:r>
              <a:rPr lang="en-US" sz="4000" b="1" dirty="0"/>
              <a:t>STAGE 5: </a:t>
            </a:r>
          </a:p>
          <a:p>
            <a:pPr algn="ctr"/>
            <a:r>
              <a:rPr lang="en-IN" sz="4000" b="1" dirty="0"/>
              <a:t>ANALYZING IN SQL</a:t>
            </a:r>
          </a:p>
        </p:txBody>
      </p:sp>
      <p:sp>
        <p:nvSpPr>
          <p:cNvPr id="5" name="Star: 5 Points 4">
            <a:extLst>
              <a:ext uri="{FF2B5EF4-FFF2-40B4-BE49-F238E27FC236}">
                <a16:creationId xmlns:a16="http://schemas.microsoft.com/office/drawing/2014/main" id="{FFA79F9C-6293-3BB9-4F0F-F0E37C560B7A}"/>
              </a:ext>
            </a:extLst>
          </p:cNvPr>
          <p:cNvSpPr/>
          <p:nvPr/>
        </p:nvSpPr>
        <p:spPr>
          <a:xfrm rot="1455414">
            <a:off x="-131329" y="3500865"/>
            <a:ext cx="3561435" cy="3006911"/>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tar: 5 Points 5">
            <a:extLst>
              <a:ext uri="{FF2B5EF4-FFF2-40B4-BE49-F238E27FC236}">
                <a16:creationId xmlns:a16="http://schemas.microsoft.com/office/drawing/2014/main" id="{AEC0774A-F5F2-DA86-1D7C-0721A2EDFAC5}"/>
              </a:ext>
            </a:extLst>
          </p:cNvPr>
          <p:cNvSpPr/>
          <p:nvPr/>
        </p:nvSpPr>
        <p:spPr>
          <a:xfrm rot="1455414">
            <a:off x="10037034" y="4205961"/>
            <a:ext cx="2080946" cy="1814433"/>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Star: 5 Points 6">
            <a:extLst>
              <a:ext uri="{FF2B5EF4-FFF2-40B4-BE49-F238E27FC236}">
                <a16:creationId xmlns:a16="http://schemas.microsoft.com/office/drawing/2014/main" id="{5AB9C054-7D15-44E8-6CAA-5D1000131604}"/>
              </a:ext>
            </a:extLst>
          </p:cNvPr>
          <p:cNvSpPr/>
          <p:nvPr/>
        </p:nvSpPr>
        <p:spPr>
          <a:xfrm rot="1455414">
            <a:off x="5205954" y="130724"/>
            <a:ext cx="783771" cy="685800"/>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66959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E31FA52-A1D4-EBBB-F0AA-DCC41EE5562C}"/>
              </a:ext>
            </a:extLst>
          </p:cNvPr>
          <p:cNvSpPr/>
          <p:nvPr/>
        </p:nvSpPr>
        <p:spPr>
          <a:xfrm>
            <a:off x="1023257" y="468085"/>
            <a:ext cx="10145485" cy="5921829"/>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05BDC94D-CAD3-581E-00C1-99909E3B9BC8}"/>
              </a:ext>
            </a:extLst>
          </p:cNvPr>
          <p:cNvSpPr txBox="1"/>
          <p:nvPr/>
        </p:nvSpPr>
        <p:spPr>
          <a:xfrm>
            <a:off x="1360713" y="1043730"/>
            <a:ext cx="9470572" cy="4770537"/>
          </a:xfrm>
          <a:prstGeom prst="rect">
            <a:avLst/>
          </a:prstGeom>
          <a:noFill/>
        </p:spPr>
        <p:txBody>
          <a:bodyPr wrap="square" rtlCol="0">
            <a:spAutoFit/>
          </a:bodyPr>
          <a:lstStyle/>
          <a:p>
            <a:pPr marL="228600" indent="-228600" algn="just">
              <a:buAutoNum type="arabicPeriod"/>
            </a:pPr>
            <a:r>
              <a:rPr lang="en-US" sz="1600" dirty="0"/>
              <a:t>What is the gender distribution of respondents from India?</a:t>
            </a:r>
          </a:p>
          <a:p>
            <a:pPr marL="228600" indent="-228600" algn="just">
              <a:buAutoNum type="arabicPeriod"/>
            </a:pPr>
            <a:r>
              <a:rPr lang="en-US" sz="1600" dirty="0"/>
              <a:t>What percentage of respondents from India are interested in education abroad and sponsorship?</a:t>
            </a:r>
          </a:p>
          <a:p>
            <a:pPr marL="228600" indent="-228600" algn="just">
              <a:buAutoNum type="arabicPeriod"/>
            </a:pPr>
            <a:r>
              <a:rPr lang="en-US" sz="1600" dirty="0"/>
              <a:t>What are the 6 top influences on career aspirations for respondents in India?</a:t>
            </a:r>
          </a:p>
          <a:p>
            <a:pPr marL="228600" indent="-228600" algn="just">
              <a:buAutoNum type="arabicPeriod"/>
            </a:pPr>
            <a:r>
              <a:rPr lang="en-US" sz="1600" dirty="0"/>
              <a:t>How do career aspiration influences vary by gender in India?</a:t>
            </a:r>
          </a:p>
          <a:p>
            <a:pPr marL="228600" indent="-228600" algn="just">
              <a:buAutoNum type="arabicPeriod"/>
            </a:pPr>
            <a:r>
              <a:rPr lang="en-US" sz="1600" dirty="0"/>
              <a:t>What percentage of respondents are willing to work for a company for at least 3 years?</a:t>
            </a:r>
          </a:p>
          <a:p>
            <a:pPr marL="228600" indent="-228600" algn="just">
              <a:buAutoNum type="arabicPeriod"/>
            </a:pPr>
            <a:r>
              <a:rPr lang="en-US" sz="1600" dirty="0"/>
              <a:t>How many respondents prefer to work for socially impactful companies?</a:t>
            </a:r>
          </a:p>
          <a:p>
            <a:pPr marL="228600" indent="-228600" algn="just">
              <a:buAutoNum type="arabicPeriod"/>
            </a:pPr>
            <a:r>
              <a:rPr lang="en-US" sz="1600" dirty="0"/>
              <a:t>How does the preference for socially impactful companies vary by gender?</a:t>
            </a:r>
          </a:p>
          <a:p>
            <a:pPr marL="228600" indent="-228600" algn="just">
              <a:buAutoNum type="arabicPeriod"/>
            </a:pPr>
            <a:r>
              <a:rPr lang="en-US" sz="1600" dirty="0"/>
              <a:t>What is the distribution of minimum expected salary in the first three years among respondents?</a:t>
            </a:r>
          </a:p>
          <a:p>
            <a:pPr marL="228600" indent="-228600" algn="just">
              <a:buAutoNum type="arabicPeriod"/>
            </a:pPr>
            <a:r>
              <a:rPr lang="en-US" sz="1600" dirty="0"/>
              <a:t>What is the expected minimum monthly salary in hand?</a:t>
            </a:r>
          </a:p>
          <a:p>
            <a:pPr marL="228600" indent="-228600" algn="just">
              <a:buAutoNum type="arabicPeriod"/>
            </a:pPr>
            <a:r>
              <a:rPr lang="en-US" sz="1600" dirty="0"/>
              <a:t>What percentage of respondents prefer remote working?</a:t>
            </a:r>
          </a:p>
          <a:p>
            <a:pPr marL="228600" indent="-228600" algn="just">
              <a:buAutoNum type="arabicPeriod"/>
            </a:pPr>
            <a:r>
              <a:rPr lang="en-US" sz="1600" dirty="0"/>
              <a:t>What is the preferred number of daily work hours?</a:t>
            </a:r>
          </a:p>
          <a:p>
            <a:pPr marL="228600" indent="-228600" algn="just">
              <a:buAutoNum type="arabicPeriod"/>
            </a:pPr>
            <a:r>
              <a:rPr lang="en-US" sz="1600" dirty="0"/>
              <a:t>What are the common work frustrations among respondents?</a:t>
            </a:r>
          </a:p>
          <a:p>
            <a:pPr marL="228600" indent="-228600" algn="just">
              <a:buAutoNum type="arabicPeriod"/>
            </a:pPr>
            <a:r>
              <a:rPr lang="en-US" sz="1600" dirty="0"/>
              <a:t>How does the need for work-life balance interventions vary by gender?</a:t>
            </a:r>
          </a:p>
          <a:p>
            <a:pPr marL="228600" indent="-228600" algn="just">
              <a:buAutoNum type="arabicPeriod"/>
            </a:pPr>
            <a:r>
              <a:rPr lang="en-US" sz="1600" dirty="0"/>
              <a:t>How many respondents are willing to work under an abusive manager?</a:t>
            </a:r>
          </a:p>
          <a:p>
            <a:pPr marL="228600" indent="-228600" algn="just">
              <a:buAutoNum type="arabicPeriod"/>
            </a:pPr>
            <a:r>
              <a:rPr lang="en-US" sz="1600" dirty="0"/>
              <a:t>What is the distribution of minimum expected salary after five years?</a:t>
            </a:r>
          </a:p>
          <a:p>
            <a:pPr marL="228600" indent="-228600" algn="just">
              <a:buAutoNum type="arabicPeriod"/>
            </a:pPr>
            <a:r>
              <a:rPr lang="en-US" sz="1600" dirty="0"/>
              <a:t>What are the remote working preferences by gender?</a:t>
            </a:r>
          </a:p>
          <a:p>
            <a:pPr marL="228600" indent="-228600" algn="just">
              <a:buAutoNum type="arabicPeriod"/>
            </a:pPr>
            <a:r>
              <a:rPr lang="en-US" sz="1600" dirty="0"/>
              <a:t>What are the top work frustrations for each gender?</a:t>
            </a:r>
          </a:p>
          <a:p>
            <a:pPr marL="228600" indent="-228600" algn="just">
              <a:buAutoNum type="arabicPeriod"/>
            </a:pPr>
            <a:r>
              <a:rPr lang="en-US" sz="1600" dirty="0"/>
              <a:t>What factors boost work happiness and productivity for respondents?</a:t>
            </a:r>
          </a:p>
          <a:p>
            <a:pPr marL="228600" indent="-228600" algn="just">
              <a:buAutoNum type="arabicPeriod"/>
            </a:pPr>
            <a:r>
              <a:rPr lang="en-US" sz="1600" dirty="0"/>
              <a:t>What percentage of respondents need sponsorship for education abroad?</a:t>
            </a:r>
            <a:endParaRPr lang="en-IN" sz="1600" dirty="0"/>
          </a:p>
        </p:txBody>
      </p:sp>
    </p:spTree>
    <p:extLst>
      <p:ext uri="{BB962C8B-B14F-4D97-AF65-F5344CB8AC3E}">
        <p14:creationId xmlns:p14="http://schemas.microsoft.com/office/powerpoint/2010/main" val="503124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AADE20E2-99F5-0ED1-7B51-93A27A95F463}"/>
              </a:ext>
            </a:extLst>
          </p:cNvPr>
          <p:cNvSpPr/>
          <p:nvPr/>
        </p:nvSpPr>
        <p:spPr>
          <a:xfrm>
            <a:off x="413657" y="263012"/>
            <a:ext cx="5214257" cy="3165988"/>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AB1F959C-ED87-40BE-777E-E434D7AFB7D8}"/>
              </a:ext>
            </a:extLst>
          </p:cNvPr>
          <p:cNvSpPr txBox="1"/>
          <p:nvPr/>
        </p:nvSpPr>
        <p:spPr>
          <a:xfrm>
            <a:off x="761999" y="360984"/>
            <a:ext cx="4517572" cy="2970044"/>
          </a:xfrm>
          <a:prstGeom prst="rect">
            <a:avLst/>
          </a:prstGeom>
          <a:noFill/>
        </p:spPr>
        <p:txBody>
          <a:bodyPr wrap="square" rtlCol="0">
            <a:spAutoFit/>
          </a:bodyPr>
          <a:lstStyle/>
          <a:p>
            <a:r>
              <a:rPr lang="en-US" sz="1100" b="1" dirty="0">
                <a:solidFill>
                  <a:schemeClr val="tx2">
                    <a:lumMod val="75000"/>
                    <a:lumOff val="25000"/>
                  </a:schemeClr>
                </a:solidFill>
              </a:rPr>
              <a:t>SELECT</a:t>
            </a:r>
            <a:r>
              <a:rPr lang="en-US" sz="1100" b="1" dirty="0"/>
              <a:t>     </a:t>
            </a:r>
          </a:p>
          <a:p>
            <a:endParaRPr lang="en-US" sz="1100" b="1" dirty="0"/>
          </a:p>
          <a:p>
            <a:r>
              <a:rPr lang="en-US" sz="1100" b="1" dirty="0"/>
              <a:t>               Gender,     </a:t>
            </a:r>
          </a:p>
          <a:p>
            <a:endParaRPr lang="en-US" sz="1100" b="1" dirty="0"/>
          </a:p>
          <a:p>
            <a:r>
              <a:rPr lang="en-US" sz="1100" b="1" dirty="0"/>
              <a:t>COUNT(*) </a:t>
            </a:r>
            <a:r>
              <a:rPr lang="en-US" sz="1100" b="1" dirty="0">
                <a:solidFill>
                  <a:schemeClr val="tx2">
                    <a:lumMod val="75000"/>
                    <a:lumOff val="25000"/>
                  </a:schemeClr>
                </a:solidFill>
              </a:rPr>
              <a:t>AS</a:t>
            </a:r>
            <a:r>
              <a:rPr lang="en-US" sz="1100" b="1" dirty="0"/>
              <a:t> </a:t>
            </a:r>
            <a:r>
              <a:rPr lang="en-US" sz="1100" b="1" dirty="0" err="1"/>
              <a:t>Respondent_Count</a:t>
            </a:r>
            <a:endParaRPr lang="en-US" sz="1100" b="1" dirty="0"/>
          </a:p>
          <a:p>
            <a:endParaRPr lang="en-US" sz="1100" b="1" dirty="0"/>
          </a:p>
          <a:p>
            <a:r>
              <a:rPr lang="en-US" sz="1100" b="1" dirty="0">
                <a:solidFill>
                  <a:schemeClr val="tx2">
                    <a:lumMod val="75000"/>
                    <a:lumOff val="25000"/>
                  </a:schemeClr>
                </a:solidFill>
              </a:rPr>
              <a:t>FROM</a:t>
            </a:r>
            <a:r>
              <a:rPr lang="en-US" sz="1100" b="1" dirty="0"/>
              <a:t>     </a:t>
            </a:r>
          </a:p>
          <a:p>
            <a:endParaRPr lang="en-US" sz="1100" b="1" dirty="0"/>
          </a:p>
          <a:p>
            <a:r>
              <a:rPr lang="en-US" sz="1100" b="1" dirty="0"/>
              <a:t>               </a:t>
            </a:r>
            <a:r>
              <a:rPr lang="en-US" sz="1100" b="1" dirty="0" err="1"/>
              <a:t>genzcareeraspirations</a:t>
            </a:r>
            <a:endParaRPr lang="en-US" sz="1100" b="1" dirty="0"/>
          </a:p>
          <a:p>
            <a:endParaRPr lang="en-US" sz="1100" b="1" dirty="0"/>
          </a:p>
          <a:p>
            <a:r>
              <a:rPr lang="en-US" sz="1100" b="1" dirty="0">
                <a:solidFill>
                  <a:schemeClr val="tx2">
                    <a:lumMod val="75000"/>
                    <a:lumOff val="25000"/>
                  </a:schemeClr>
                </a:solidFill>
              </a:rPr>
              <a:t>WHERE</a:t>
            </a:r>
            <a:r>
              <a:rPr lang="en-US" sz="1100" b="1" dirty="0"/>
              <a:t>     </a:t>
            </a:r>
          </a:p>
          <a:p>
            <a:r>
              <a:rPr lang="en-US" sz="1100" b="1" dirty="0"/>
              <a:t>   </a:t>
            </a:r>
          </a:p>
          <a:p>
            <a:r>
              <a:rPr lang="en-US" sz="1100" b="1" dirty="0"/>
              <a:t>              Country = </a:t>
            </a:r>
            <a:r>
              <a:rPr lang="en-US" sz="1100" b="1" dirty="0">
                <a:solidFill>
                  <a:schemeClr val="accent2"/>
                </a:solidFill>
              </a:rPr>
              <a:t>'India’</a:t>
            </a:r>
          </a:p>
          <a:p>
            <a:endParaRPr lang="en-US" sz="1100" b="1" dirty="0"/>
          </a:p>
          <a:p>
            <a:r>
              <a:rPr lang="en-US" sz="1100" b="1" dirty="0">
                <a:solidFill>
                  <a:schemeClr val="tx2">
                    <a:lumMod val="75000"/>
                    <a:lumOff val="25000"/>
                  </a:schemeClr>
                </a:solidFill>
              </a:rPr>
              <a:t>GROUP BY     </a:t>
            </a:r>
          </a:p>
          <a:p>
            <a:endParaRPr lang="en-US" sz="1100" b="1" dirty="0"/>
          </a:p>
          <a:p>
            <a:r>
              <a:rPr lang="en-US" sz="1100" b="1" dirty="0"/>
              <a:t>              Gender;</a:t>
            </a:r>
            <a:endParaRPr lang="en-IN" sz="1100" b="1" dirty="0"/>
          </a:p>
        </p:txBody>
      </p:sp>
      <p:sp>
        <p:nvSpPr>
          <p:cNvPr id="6" name="Rectangle: Rounded Corners 5">
            <a:extLst>
              <a:ext uri="{FF2B5EF4-FFF2-40B4-BE49-F238E27FC236}">
                <a16:creationId xmlns:a16="http://schemas.microsoft.com/office/drawing/2014/main" id="{59972EBB-D670-89AA-810E-86B114268790}"/>
              </a:ext>
            </a:extLst>
          </p:cNvPr>
          <p:cNvSpPr/>
          <p:nvPr/>
        </p:nvSpPr>
        <p:spPr>
          <a:xfrm>
            <a:off x="6564088" y="263012"/>
            <a:ext cx="5214257" cy="3165988"/>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921EEE7B-AA20-05EB-0B17-70CF8659CE75}"/>
              </a:ext>
            </a:extLst>
          </p:cNvPr>
          <p:cNvSpPr txBox="1"/>
          <p:nvPr/>
        </p:nvSpPr>
        <p:spPr>
          <a:xfrm>
            <a:off x="6912431" y="350096"/>
            <a:ext cx="4626428" cy="2631490"/>
          </a:xfrm>
          <a:prstGeom prst="rect">
            <a:avLst/>
          </a:prstGeom>
          <a:noFill/>
        </p:spPr>
        <p:txBody>
          <a:bodyPr wrap="square" rtlCol="0">
            <a:spAutoFit/>
          </a:bodyPr>
          <a:lstStyle/>
          <a:p>
            <a:r>
              <a:rPr lang="en-US" sz="1100" b="1" dirty="0">
                <a:solidFill>
                  <a:schemeClr val="tx2">
                    <a:lumMod val="75000"/>
                    <a:lumOff val="25000"/>
                  </a:schemeClr>
                </a:solidFill>
              </a:rPr>
              <a:t>SELECT     </a:t>
            </a:r>
          </a:p>
          <a:p>
            <a:endParaRPr lang="en-US" sz="1100" b="1" dirty="0">
              <a:solidFill>
                <a:schemeClr val="tx2">
                  <a:lumMod val="75000"/>
                  <a:lumOff val="25000"/>
                </a:schemeClr>
              </a:solidFill>
            </a:endParaRPr>
          </a:p>
          <a:p>
            <a:r>
              <a:rPr lang="en-US" sz="1100" b="1" dirty="0">
                <a:solidFill>
                  <a:schemeClr val="tx2">
                    <a:lumMod val="75000"/>
                    <a:lumOff val="25000"/>
                  </a:schemeClr>
                </a:solidFill>
              </a:rPr>
              <a:t>                   </a:t>
            </a:r>
            <a:r>
              <a:rPr lang="en-US" sz="1100" b="1" dirty="0" err="1"/>
              <a:t>HigherEducation</a:t>
            </a:r>
            <a:r>
              <a:rPr lang="en-US" sz="1100" b="1" dirty="0">
                <a:solidFill>
                  <a:schemeClr val="tx2">
                    <a:lumMod val="75000"/>
                    <a:lumOff val="25000"/>
                  </a:schemeClr>
                </a:solidFill>
              </a:rPr>
              <a:t> AS </a:t>
            </a:r>
            <a:r>
              <a:rPr lang="en-US" sz="1100" b="1" dirty="0"/>
              <a:t>Response</a:t>
            </a:r>
            <a:r>
              <a:rPr lang="en-US" sz="1100" b="1" dirty="0">
                <a:solidFill>
                  <a:schemeClr val="tx2">
                    <a:lumMod val="75000"/>
                    <a:lumOff val="25000"/>
                  </a:schemeClr>
                </a:solidFill>
              </a:rPr>
              <a:t>,    </a:t>
            </a:r>
          </a:p>
          <a:p>
            <a:endParaRPr lang="en-US" sz="1100" b="1" dirty="0">
              <a:solidFill>
                <a:schemeClr val="tx2">
                  <a:lumMod val="75000"/>
                  <a:lumOff val="25000"/>
                </a:schemeClr>
              </a:solidFill>
            </a:endParaRPr>
          </a:p>
          <a:p>
            <a:r>
              <a:rPr lang="en-US" sz="1100" b="1" dirty="0">
                <a:solidFill>
                  <a:schemeClr val="tx2">
                    <a:lumMod val="75000"/>
                    <a:lumOff val="25000"/>
                  </a:schemeClr>
                </a:solidFill>
              </a:rPr>
              <a:t>                   </a:t>
            </a:r>
            <a:r>
              <a:rPr lang="en-US" sz="1100" b="1" dirty="0"/>
              <a:t>COUNT(*) </a:t>
            </a:r>
            <a:r>
              <a:rPr lang="en-US" sz="1100" b="1" dirty="0">
                <a:solidFill>
                  <a:schemeClr val="tx2">
                    <a:lumMod val="75000"/>
                    <a:lumOff val="25000"/>
                  </a:schemeClr>
                </a:solidFill>
              </a:rPr>
              <a:t>AS </a:t>
            </a:r>
            <a:r>
              <a:rPr lang="en-US" sz="1100" b="1" dirty="0" err="1"/>
              <a:t>Respondent_Count</a:t>
            </a:r>
            <a:r>
              <a:rPr lang="en-US" sz="1100" b="1" dirty="0">
                <a:solidFill>
                  <a:schemeClr val="tx2">
                    <a:lumMod val="75000"/>
                    <a:lumOff val="25000"/>
                  </a:schemeClr>
                </a:solidFill>
              </a:rPr>
              <a:t>,    ROUND((COUNT(*) * </a:t>
            </a:r>
            <a:r>
              <a:rPr lang="en-US" sz="1100" b="1" dirty="0">
                <a:solidFill>
                  <a:schemeClr val="accent2"/>
                </a:solidFill>
              </a:rPr>
              <a:t>100.0 </a:t>
            </a:r>
            <a:r>
              <a:rPr lang="en-US" sz="1100" b="1" dirty="0">
                <a:solidFill>
                  <a:schemeClr val="tx2">
                    <a:lumMod val="75000"/>
                    <a:lumOff val="25000"/>
                  </a:schemeClr>
                </a:solidFill>
              </a:rPr>
              <a:t>/ (</a:t>
            </a:r>
            <a:r>
              <a:rPr lang="en-US" sz="1100" b="1" dirty="0"/>
              <a:t>SELECT COUNT(*)  </a:t>
            </a:r>
            <a:r>
              <a:rPr lang="en-US" sz="1100" b="1" dirty="0">
                <a:solidFill>
                  <a:schemeClr val="tx2">
                    <a:lumMod val="75000"/>
                    <a:lumOff val="25000"/>
                  </a:schemeClr>
                </a:solidFill>
              </a:rPr>
              <a:t>FROM </a:t>
            </a:r>
            <a:r>
              <a:rPr lang="en-US" sz="1100" b="1" dirty="0" err="1"/>
              <a:t>genzcareeraspirations</a:t>
            </a:r>
            <a:r>
              <a:rPr lang="en-US" sz="1100" b="1" dirty="0">
                <a:solidFill>
                  <a:schemeClr val="tx2">
                    <a:lumMod val="75000"/>
                    <a:lumOff val="25000"/>
                  </a:schemeClr>
                </a:solidFill>
              </a:rPr>
              <a:t>  WHERE </a:t>
            </a:r>
            <a:r>
              <a:rPr lang="en-US" sz="1100" b="1" dirty="0"/>
              <a:t>Country</a:t>
            </a:r>
            <a:r>
              <a:rPr lang="en-US" sz="1100" b="1" dirty="0">
                <a:solidFill>
                  <a:schemeClr val="tx2">
                    <a:lumMod val="75000"/>
                    <a:lumOff val="25000"/>
                  </a:schemeClr>
                </a:solidFill>
              </a:rPr>
              <a:t> = </a:t>
            </a:r>
            <a:r>
              <a:rPr lang="en-US" sz="1100" b="1" dirty="0">
                <a:solidFill>
                  <a:schemeClr val="accent2"/>
                </a:solidFill>
              </a:rPr>
              <a:t>'India'</a:t>
            </a:r>
            <a:r>
              <a:rPr lang="en-US" sz="1100" b="1" dirty="0">
                <a:solidFill>
                  <a:schemeClr val="tx2">
                    <a:lumMod val="75000"/>
                    <a:lumOff val="25000"/>
                  </a:schemeClr>
                </a:solidFill>
              </a:rPr>
              <a:t>)), 2) AS </a:t>
            </a:r>
            <a:r>
              <a:rPr lang="en-US" sz="1100" b="1" dirty="0"/>
              <a:t>Percentage</a:t>
            </a:r>
            <a:r>
              <a:rPr lang="en-US" sz="1100" b="1" dirty="0">
                <a:solidFill>
                  <a:schemeClr val="tx2">
                    <a:lumMod val="75000"/>
                    <a:lumOff val="25000"/>
                  </a:schemeClr>
                </a:solidFill>
              </a:rPr>
              <a:t>  </a:t>
            </a:r>
          </a:p>
          <a:p>
            <a:endParaRPr lang="en-US" sz="1100" b="1" dirty="0">
              <a:solidFill>
                <a:schemeClr val="tx2">
                  <a:lumMod val="75000"/>
                  <a:lumOff val="25000"/>
                </a:schemeClr>
              </a:solidFill>
            </a:endParaRPr>
          </a:p>
          <a:p>
            <a:r>
              <a:rPr lang="en-US" sz="1100" b="1" dirty="0">
                <a:solidFill>
                  <a:schemeClr val="tx2">
                    <a:lumMod val="75000"/>
                    <a:lumOff val="25000"/>
                  </a:schemeClr>
                </a:solidFill>
              </a:rPr>
              <a:t>FROM     </a:t>
            </a:r>
            <a:r>
              <a:rPr lang="en-US" sz="1100" b="1" dirty="0" err="1"/>
              <a:t>genzcareeraspirations</a:t>
            </a:r>
            <a:r>
              <a:rPr lang="en-US" sz="1100" b="1" dirty="0">
                <a:solidFill>
                  <a:schemeClr val="tx2">
                    <a:lumMod val="75000"/>
                    <a:lumOff val="25000"/>
                  </a:schemeClr>
                </a:solidFill>
              </a:rPr>
              <a:t>  </a:t>
            </a:r>
          </a:p>
          <a:p>
            <a:endParaRPr lang="en-US" sz="1100" b="1" dirty="0">
              <a:solidFill>
                <a:schemeClr val="tx2">
                  <a:lumMod val="75000"/>
                  <a:lumOff val="25000"/>
                </a:schemeClr>
              </a:solidFill>
            </a:endParaRPr>
          </a:p>
          <a:p>
            <a:r>
              <a:rPr lang="en-US" sz="1100" b="1" dirty="0">
                <a:solidFill>
                  <a:schemeClr val="tx2">
                    <a:lumMod val="75000"/>
                    <a:lumOff val="25000"/>
                  </a:schemeClr>
                </a:solidFill>
              </a:rPr>
              <a:t>WHERE     </a:t>
            </a:r>
            <a:r>
              <a:rPr lang="en-US" sz="1100" b="1" dirty="0"/>
              <a:t>Country</a:t>
            </a:r>
            <a:r>
              <a:rPr lang="en-US" sz="1100" b="1" dirty="0">
                <a:solidFill>
                  <a:schemeClr val="tx2">
                    <a:lumMod val="75000"/>
                    <a:lumOff val="25000"/>
                  </a:schemeClr>
                </a:solidFill>
              </a:rPr>
              <a:t> = </a:t>
            </a:r>
            <a:r>
              <a:rPr lang="en-US" sz="1100" b="1" dirty="0">
                <a:solidFill>
                  <a:schemeClr val="accent2"/>
                </a:solidFill>
              </a:rPr>
              <a:t>'India’</a:t>
            </a:r>
          </a:p>
          <a:p>
            <a:endParaRPr lang="en-US" sz="1100" b="1" dirty="0">
              <a:solidFill>
                <a:schemeClr val="tx2">
                  <a:lumMod val="75000"/>
                  <a:lumOff val="25000"/>
                </a:schemeClr>
              </a:solidFill>
            </a:endParaRPr>
          </a:p>
          <a:p>
            <a:r>
              <a:rPr lang="en-US" sz="1100" b="1" dirty="0">
                <a:solidFill>
                  <a:schemeClr val="tx2">
                    <a:lumMod val="75000"/>
                    <a:lumOff val="25000"/>
                  </a:schemeClr>
                </a:solidFill>
              </a:rPr>
              <a:t>GROUP BY     </a:t>
            </a:r>
          </a:p>
          <a:p>
            <a:endParaRPr lang="en-US" sz="1100" b="1" dirty="0">
              <a:solidFill>
                <a:schemeClr val="tx2">
                  <a:lumMod val="75000"/>
                  <a:lumOff val="25000"/>
                </a:schemeClr>
              </a:solidFill>
            </a:endParaRPr>
          </a:p>
          <a:p>
            <a:r>
              <a:rPr lang="en-US" sz="1100" b="1" dirty="0">
                <a:solidFill>
                  <a:schemeClr val="tx2">
                    <a:lumMod val="75000"/>
                    <a:lumOff val="25000"/>
                  </a:schemeClr>
                </a:solidFill>
              </a:rPr>
              <a:t>                   </a:t>
            </a:r>
            <a:r>
              <a:rPr lang="en-US" sz="1100" b="1" dirty="0" err="1"/>
              <a:t>HigherEducation</a:t>
            </a:r>
            <a:r>
              <a:rPr lang="en-US" sz="1100" b="1" dirty="0"/>
              <a:t>;</a:t>
            </a:r>
            <a:endParaRPr lang="en-IN" sz="1100" b="1" dirty="0"/>
          </a:p>
        </p:txBody>
      </p:sp>
      <p:sp>
        <p:nvSpPr>
          <p:cNvPr id="9" name="Rectangle: Rounded Corners 8">
            <a:extLst>
              <a:ext uri="{FF2B5EF4-FFF2-40B4-BE49-F238E27FC236}">
                <a16:creationId xmlns:a16="http://schemas.microsoft.com/office/drawing/2014/main" id="{FAB0A9E5-8E4D-B02E-94E8-AB0C8A4317E8}"/>
              </a:ext>
            </a:extLst>
          </p:cNvPr>
          <p:cNvSpPr/>
          <p:nvPr/>
        </p:nvSpPr>
        <p:spPr>
          <a:xfrm>
            <a:off x="413657" y="3526972"/>
            <a:ext cx="5214257" cy="3165988"/>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605AC123-6C04-FD96-0C99-DE7900E8018D}"/>
              </a:ext>
            </a:extLst>
          </p:cNvPr>
          <p:cNvSpPr txBox="1"/>
          <p:nvPr/>
        </p:nvSpPr>
        <p:spPr>
          <a:xfrm>
            <a:off x="761999" y="3794221"/>
            <a:ext cx="4517572" cy="2631490"/>
          </a:xfrm>
          <a:prstGeom prst="rect">
            <a:avLst/>
          </a:prstGeom>
          <a:noFill/>
        </p:spPr>
        <p:txBody>
          <a:bodyPr wrap="square" rtlCol="0">
            <a:spAutoFit/>
          </a:bodyPr>
          <a:lstStyle/>
          <a:p>
            <a:r>
              <a:rPr lang="en-US" sz="1100" b="1" dirty="0">
                <a:solidFill>
                  <a:schemeClr val="tx2">
                    <a:lumMod val="75000"/>
                    <a:lumOff val="25000"/>
                  </a:schemeClr>
                </a:solidFill>
              </a:rPr>
              <a:t>SELECT     </a:t>
            </a:r>
          </a:p>
          <a:p>
            <a:endParaRPr lang="en-US" sz="1100" b="1" dirty="0">
              <a:solidFill>
                <a:schemeClr val="tx2">
                  <a:lumMod val="75000"/>
                  <a:lumOff val="25000"/>
                </a:schemeClr>
              </a:solidFill>
            </a:endParaRPr>
          </a:p>
          <a:p>
            <a:r>
              <a:rPr lang="en-US" sz="1100" b="1" dirty="0" err="1"/>
              <a:t>CareerAspirations</a:t>
            </a:r>
            <a:r>
              <a:rPr lang="en-US" sz="1100" b="1" dirty="0"/>
              <a:t>,</a:t>
            </a:r>
            <a:r>
              <a:rPr lang="en-US" sz="1100" b="1" dirty="0">
                <a:solidFill>
                  <a:schemeClr val="tx2">
                    <a:lumMod val="75000"/>
                    <a:lumOff val="25000"/>
                  </a:schemeClr>
                </a:solidFill>
              </a:rPr>
              <a:t>    </a:t>
            </a:r>
          </a:p>
          <a:p>
            <a:endParaRPr lang="en-US" sz="1100" b="1" dirty="0">
              <a:solidFill>
                <a:schemeClr val="tx2">
                  <a:lumMod val="75000"/>
                  <a:lumOff val="25000"/>
                </a:schemeClr>
              </a:solidFill>
            </a:endParaRPr>
          </a:p>
          <a:p>
            <a:r>
              <a:rPr lang="en-US" sz="1100" b="1" dirty="0"/>
              <a:t>COUNT(*) </a:t>
            </a:r>
            <a:r>
              <a:rPr lang="en-US" sz="1100" b="1" dirty="0">
                <a:solidFill>
                  <a:schemeClr val="tx2">
                    <a:lumMod val="75000"/>
                    <a:lumOff val="25000"/>
                  </a:schemeClr>
                </a:solidFill>
              </a:rPr>
              <a:t>AS </a:t>
            </a:r>
            <a:r>
              <a:rPr lang="en-US" sz="1100" b="1" dirty="0" err="1"/>
              <a:t>Respondent_Count</a:t>
            </a:r>
            <a:endParaRPr lang="en-US" sz="1100" b="1" dirty="0"/>
          </a:p>
          <a:p>
            <a:endParaRPr lang="en-US" sz="1100" b="1" dirty="0">
              <a:solidFill>
                <a:schemeClr val="tx2">
                  <a:lumMod val="75000"/>
                  <a:lumOff val="25000"/>
                </a:schemeClr>
              </a:solidFill>
            </a:endParaRPr>
          </a:p>
          <a:p>
            <a:r>
              <a:rPr lang="en-US" sz="1100" b="1" dirty="0">
                <a:solidFill>
                  <a:schemeClr val="tx2">
                    <a:lumMod val="75000"/>
                    <a:lumOff val="25000"/>
                  </a:schemeClr>
                </a:solidFill>
              </a:rPr>
              <a:t>FROM     </a:t>
            </a:r>
            <a:r>
              <a:rPr lang="en-US" sz="1100" b="1" dirty="0" err="1"/>
              <a:t>genzcareeraspirations</a:t>
            </a:r>
            <a:endParaRPr lang="en-US" sz="1100" b="1" dirty="0"/>
          </a:p>
          <a:p>
            <a:endParaRPr lang="en-US" sz="1100" b="1" dirty="0">
              <a:solidFill>
                <a:schemeClr val="tx2">
                  <a:lumMod val="75000"/>
                  <a:lumOff val="25000"/>
                </a:schemeClr>
              </a:solidFill>
            </a:endParaRPr>
          </a:p>
          <a:p>
            <a:r>
              <a:rPr lang="en-US" sz="1100" b="1" dirty="0">
                <a:solidFill>
                  <a:schemeClr val="tx2">
                    <a:lumMod val="75000"/>
                    <a:lumOff val="25000"/>
                  </a:schemeClr>
                </a:solidFill>
              </a:rPr>
              <a:t>WHERE     </a:t>
            </a:r>
            <a:r>
              <a:rPr lang="en-US" sz="1100" b="1" dirty="0"/>
              <a:t>Country</a:t>
            </a:r>
            <a:r>
              <a:rPr lang="en-US" sz="1100" b="1" dirty="0">
                <a:solidFill>
                  <a:schemeClr val="tx2">
                    <a:lumMod val="75000"/>
                    <a:lumOff val="25000"/>
                  </a:schemeClr>
                </a:solidFill>
              </a:rPr>
              <a:t> = </a:t>
            </a:r>
            <a:r>
              <a:rPr lang="en-US" sz="1100" b="1" dirty="0">
                <a:solidFill>
                  <a:schemeClr val="accent2"/>
                </a:solidFill>
              </a:rPr>
              <a:t>'India’</a:t>
            </a:r>
          </a:p>
          <a:p>
            <a:endParaRPr lang="en-US" sz="1100" b="1" dirty="0">
              <a:solidFill>
                <a:schemeClr val="tx2">
                  <a:lumMod val="75000"/>
                  <a:lumOff val="25000"/>
                </a:schemeClr>
              </a:solidFill>
            </a:endParaRPr>
          </a:p>
          <a:p>
            <a:r>
              <a:rPr lang="en-US" sz="1100" b="1" dirty="0">
                <a:solidFill>
                  <a:schemeClr val="tx2">
                    <a:lumMod val="75000"/>
                    <a:lumOff val="25000"/>
                  </a:schemeClr>
                </a:solidFill>
              </a:rPr>
              <a:t>GROUP BY     </a:t>
            </a:r>
            <a:r>
              <a:rPr lang="en-US" sz="1100" b="1" dirty="0" err="1"/>
              <a:t>CareerAspirations</a:t>
            </a:r>
            <a:endParaRPr lang="en-US" sz="1100" b="1" dirty="0"/>
          </a:p>
          <a:p>
            <a:endParaRPr lang="en-US" sz="1100" b="1" dirty="0">
              <a:solidFill>
                <a:schemeClr val="tx2">
                  <a:lumMod val="75000"/>
                  <a:lumOff val="25000"/>
                </a:schemeClr>
              </a:solidFill>
            </a:endParaRPr>
          </a:p>
          <a:p>
            <a:r>
              <a:rPr lang="en-US" sz="1100" b="1" dirty="0">
                <a:solidFill>
                  <a:schemeClr val="tx2">
                    <a:lumMod val="75000"/>
                    <a:lumOff val="25000"/>
                  </a:schemeClr>
                </a:solidFill>
              </a:rPr>
              <a:t>ORDER BY     </a:t>
            </a:r>
            <a:r>
              <a:rPr lang="en-US" sz="1100" b="1" dirty="0" err="1"/>
              <a:t>Respondent_Count</a:t>
            </a:r>
            <a:r>
              <a:rPr lang="en-US" sz="1100" b="1" dirty="0"/>
              <a:t>  </a:t>
            </a:r>
            <a:r>
              <a:rPr lang="en-US" sz="1100" b="1" dirty="0">
                <a:solidFill>
                  <a:schemeClr val="tx2">
                    <a:lumMod val="75000"/>
                    <a:lumOff val="25000"/>
                  </a:schemeClr>
                </a:solidFill>
              </a:rPr>
              <a:t>DESC</a:t>
            </a:r>
          </a:p>
          <a:p>
            <a:endParaRPr lang="en-US" sz="1100" b="1" dirty="0">
              <a:solidFill>
                <a:schemeClr val="tx2">
                  <a:lumMod val="75000"/>
                  <a:lumOff val="25000"/>
                </a:schemeClr>
              </a:solidFill>
            </a:endParaRPr>
          </a:p>
          <a:p>
            <a:r>
              <a:rPr lang="en-US" sz="1100" b="1" dirty="0">
                <a:solidFill>
                  <a:schemeClr val="tx2">
                    <a:lumMod val="75000"/>
                    <a:lumOff val="25000"/>
                  </a:schemeClr>
                </a:solidFill>
              </a:rPr>
              <a:t>LIMIT </a:t>
            </a:r>
            <a:r>
              <a:rPr lang="en-US" sz="1100" b="1" dirty="0">
                <a:solidFill>
                  <a:schemeClr val="accent2"/>
                </a:solidFill>
              </a:rPr>
              <a:t>6</a:t>
            </a:r>
            <a:r>
              <a:rPr lang="en-US" sz="1100" b="1" dirty="0">
                <a:solidFill>
                  <a:schemeClr val="tx2">
                    <a:lumMod val="75000"/>
                    <a:lumOff val="25000"/>
                  </a:schemeClr>
                </a:solidFill>
              </a:rPr>
              <a:t>;</a:t>
            </a:r>
            <a:endParaRPr lang="en-IN" sz="1100" b="1" dirty="0"/>
          </a:p>
        </p:txBody>
      </p:sp>
      <p:sp>
        <p:nvSpPr>
          <p:cNvPr id="11" name="Rectangle: Rounded Corners 10">
            <a:extLst>
              <a:ext uri="{FF2B5EF4-FFF2-40B4-BE49-F238E27FC236}">
                <a16:creationId xmlns:a16="http://schemas.microsoft.com/office/drawing/2014/main" id="{F6CD0EA3-16A5-A547-43A1-B8008BC982DC}"/>
              </a:ext>
            </a:extLst>
          </p:cNvPr>
          <p:cNvSpPr/>
          <p:nvPr/>
        </p:nvSpPr>
        <p:spPr>
          <a:xfrm>
            <a:off x="6564086" y="3526972"/>
            <a:ext cx="5214257" cy="3165988"/>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DA5DF4C2-2C8D-8303-9877-CD7A3D0D892D}"/>
              </a:ext>
            </a:extLst>
          </p:cNvPr>
          <p:cNvSpPr txBox="1"/>
          <p:nvPr/>
        </p:nvSpPr>
        <p:spPr>
          <a:xfrm>
            <a:off x="6912428" y="3963498"/>
            <a:ext cx="4517572" cy="2292935"/>
          </a:xfrm>
          <a:prstGeom prst="rect">
            <a:avLst/>
          </a:prstGeom>
          <a:noFill/>
        </p:spPr>
        <p:txBody>
          <a:bodyPr wrap="square" rtlCol="0">
            <a:spAutoFit/>
          </a:bodyPr>
          <a:lstStyle/>
          <a:p>
            <a:r>
              <a:rPr lang="en-US" sz="1100" b="1" dirty="0">
                <a:solidFill>
                  <a:schemeClr val="tx2">
                    <a:lumMod val="75000"/>
                    <a:lumOff val="25000"/>
                  </a:schemeClr>
                </a:solidFill>
              </a:rPr>
              <a:t>SELECT     </a:t>
            </a:r>
          </a:p>
          <a:p>
            <a:endParaRPr lang="en-US" sz="1100" b="1" dirty="0">
              <a:solidFill>
                <a:schemeClr val="tx2">
                  <a:lumMod val="75000"/>
                  <a:lumOff val="25000"/>
                </a:schemeClr>
              </a:solidFill>
            </a:endParaRPr>
          </a:p>
          <a:p>
            <a:r>
              <a:rPr lang="en-US" sz="1100" b="1" dirty="0"/>
              <a:t>Gender,    </a:t>
            </a:r>
            <a:r>
              <a:rPr lang="en-US" sz="1100" b="1" dirty="0" err="1"/>
              <a:t>CareerAspirations</a:t>
            </a:r>
            <a:r>
              <a:rPr lang="en-US" sz="1100" b="1" dirty="0"/>
              <a:t>,    </a:t>
            </a:r>
          </a:p>
          <a:p>
            <a:endParaRPr lang="en-US" sz="1100" b="1" dirty="0">
              <a:solidFill>
                <a:schemeClr val="tx2">
                  <a:lumMod val="75000"/>
                  <a:lumOff val="25000"/>
                </a:schemeClr>
              </a:solidFill>
            </a:endParaRPr>
          </a:p>
          <a:p>
            <a:r>
              <a:rPr lang="en-US" sz="1100" b="1" dirty="0"/>
              <a:t>COUNT(*) </a:t>
            </a:r>
            <a:r>
              <a:rPr lang="en-US" sz="1100" b="1" dirty="0">
                <a:solidFill>
                  <a:schemeClr val="tx2">
                    <a:lumMod val="75000"/>
                    <a:lumOff val="25000"/>
                  </a:schemeClr>
                </a:solidFill>
              </a:rPr>
              <a:t>AS </a:t>
            </a:r>
            <a:r>
              <a:rPr lang="en-US" sz="1100" b="1" dirty="0" err="1"/>
              <a:t>Respondent_Count</a:t>
            </a:r>
            <a:endParaRPr lang="en-US" sz="1100" b="1" dirty="0"/>
          </a:p>
          <a:p>
            <a:endParaRPr lang="en-US" sz="1100" b="1" dirty="0">
              <a:solidFill>
                <a:schemeClr val="tx2">
                  <a:lumMod val="75000"/>
                  <a:lumOff val="25000"/>
                </a:schemeClr>
              </a:solidFill>
            </a:endParaRPr>
          </a:p>
          <a:p>
            <a:r>
              <a:rPr lang="en-US" sz="1100" b="1" dirty="0">
                <a:solidFill>
                  <a:schemeClr val="tx2">
                    <a:lumMod val="75000"/>
                    <a:lumOff val="25000"/>
                  </a:schemeClr>
                </a:solidFill>
              </a:rPr>
              <a:t>FROM     </a:t>
            </a:r>
            <a:r>
              <a:rPr lang="en-US" sz="1100" b="1" dirty="0" err="1"/>
              <a:t>genzcareeraspirations</a:t>
            </a:r>
            <a:endParaRPr lang="en-US" sz="1100" b="1" dirty="0"/>
          </a:p>
          <a:p>
            <a:endParaRPr lang="en-US" sz="1100" b="1" dirty="0">
              <a:solidFill>
                <a:schemeClr val="tx2">
                  <a:lumMod val="75000"/>
                  <a:lumOff val="25000"/>
                </a:schemeClr>
              </a:solidFill>
            </a:endParaRPr>
          </a:p>
          <a:p>
            <a:r>
              <a:rPr lang="en-US" sz="1100" b="1" dirty="0">
                <a:solidFill>
                  <a:schemeClr val="tx2">
                    <a:lumMod val="75000"/>
                    <a:lumOff val="25000"/>
                  </a:schemeClr>
                </a:solidFill>
              </a:rPr>
              <a:t>WHERE     </a:t>
            </a:r>
            <a:r>
              <a:rPr lang="en-US" sz="1100" b="1" dirty="0"/>
              <a:t>Country</a:t>
            </a:r>
            <a:r>
              <a:rPr lang="en-US" sz="1100" b="1" dirty="0">
                <a:solidFill>
                  <a:schemeClr val="tx2">
                    <a:lumMod val="75000"/>
                    <a:lumOff val="25000"/>
                  </a:schemeClr>
                </a:solidFill>
              </a:rPr>
              <a:t> = </a:t>
            </a:r>
            <a:r>
              <a:rPr lang="en-US" sz="1100" b="1" dirty="0">
                <a:solidFill>
                  <a:schemeClr val="accent2"/>
                </a:solidFill>
              </a:rPr>
              <a:t>'India’</a:t>
            </a:r>
          </a:p>
          <a:p>
            <a:endParaRPr lang="en-US" sz="1100" b="1" dirty="0">
              <a:solidFill>
                <a:schemeClr val="tx2">
                  <a:lumMod val="75000"/>
                  <a:lumOff val="25000"/>
                </a:schemeClr>
              </a:solidFill>
            </a:endParaRPr>
          </a:p>
          <a:p>
            <a:r>
              <a:rPr lang="en-US" sz="1100" b="1" dirty="0">
                <a:solidFill>
                  <a:schemeClr val="tx2">
                    <a:lumMod val="75000"/>
                    <a:lumOff val="25000"/>
                  </a:schemeClr>
                </a:solidFill>
              </a:rPr>
              <a:t>GROUP BY     </a:t>
            </a:r>
            <a:r>
              <a:rPr lang="en-US" sz="1100" b="1" dirty="0"/>
              <a:t>Gender, </a:t>
            </a:r>
            <a:r>
              <a:rPr lang="en-US" sz="1100" b="1" dirty="0" err="1"/>
              <a:t>CareerAspirations</a:t>
            </a:r>
            <a:endParaRPr lang="en-US" sz="1100" b="1" dirty="0"/>
          </a:p>
          <a:p>
            <a:endParaRPr lang="en-US" sz="1100" b="1" dirty="0">
              <a:solidFill>
                <a:schemeClr val="tx2">
                  <a:lumMod val="75000"/>
                  <a:lumOff val="25000"/>
                </a:schemeClr>
              </a:solidFill>
            </a:endParaRPr>
          </a:p>
          <a:p>
            <a:r>
              <a:rPr lang="en-US" sz="1100" b="1" dirty="0">
                <a:solidFill>
                  <a:schemeClr val="tx2">
                    <a:lumMod val="75000"/>
                    <a:lumOff val="25000"/>
                  </a:schemeClr>
                </a:solidFill>
              </a:rPr>
              <a:t>ORDER BY     </a:t>
            </a:r>
            <a:r>
              <a:rPr lang="en-US" sz="1100" b="1" dirty="0"/>
              <a:t>Gender, </a:t>
            </a:r>
            <a:r>
              <a:rPr lang="en-US" sz="1100" b="1" dirty="0" err="1"/>
              <a:t>Respondent_Count</a:t>
            </a:r>
            <a:r>
              <a:rPr lang="en-US" sz="1100" b="1" dirty="0">
                <a:solidFill>
                  <a:schemeClr val="tx2">
                    <a:lumMod val="75000"/>
                    <a:lumOff val="25000"/>
                  </a:schemeClr>
                </a:solidFill>
              </a:rPr>
              <a:t> DESC;</a:t>
            </a:r>
            <a:endParaRPr lang="en-IN" sz="1100" b="1" dirty="0"/>
          </a:p>
        </p:txBody>
      </p:sp>
    </p:spTree>
    <p:extLst>
      <p:ext uri="{BB962C8B-B14F-4D97-AF65-F5344CB8AC3E}">
        <p14:creationId xmlns:p14="http://schemas.microsoft.com/office/powerpoint/2010/main" val="40503415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5D3713B-836A-48CC-254A-2ACCE6A36FC7}"/>
              </a:ext>
            </a:extLst>
          </p:cNvPr>
          <p:cNvSpPr/>
          <p:nvPr/>
        </p:nvSpPr>
        <p:spPr>
          <a:xfrm>
            <a:off x="1023257" y="468085"/>
            <a:ext cx="10145485" cy="5921829"/>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DA9434A1-4041-AB18-48A3-BCB352979749}"/>
              </a:ext>
            </a:extLst>
          </p:cNvPr>
          <p:cNvSpPr txBox="1"/>
          <p:nvPr/>
        </p:nvSpPr>
        <p:spPr>
          <a:xfrm>
            <a:off x="1360713" y="1351507"/>
            <a:ext cx="9470572" cy="4154984"/>
          </a:xfrm>
          <a:prstGeom prst="rect">
            <a:avLst/>
          </a:prstGeom>
          <a:noFill/>
        </p:spPr>
        <p:txBody>
          <a:bodyPr wrap="square" rtlCol="0">
            <a:spAutoFit/>
          </a:bodyPr>
          <a:lstStyle/>
          <a:p>
            <a:pPr algn="just"/>
            <a:r>
              <a:rPr lang="en-US" sz="1100" b="1" dirty="0">
                <a:solidFill>
                  <a:schemeClr val="tx2">
                    <a:lumMod val="50000"/>
                    <a:lumOff val="50000"/>
                  </a:schemeClr>
                </a:solidFill>
              </a:rPr>
              <a:t>SELECT  </a:t>
            </a:r>
            <a:r>
              <a:rPr lang="en-US" sz="1100" b="1" dirty="0"/>
              <a:t>   </a:t>
            </a:r>
          </a:p>
          <a:p>
            <a:pPr algn="just"/>
            <a:r>
              <a:rPr lang="en-US" sz="1100" b="1" dirty="0"/>
              <a:t>COUNT(*) </a:t>
            </a:r>
            <a:r>
              <a:rPr lang="en-US" sz="1100" b="1" dirty="0">
                <a:solidFill>
                  <a:schemeClr val="tx2">
                    <a:lumMod val="50000"/>
                    <a:lumOff val="50000"/>
                  </a:schemeClr>
                </a:solidFill>
              </a:rPr>
              <a:t>AS</a:t>
            </a:r>
            <a:r>
              <a:rPr lang="en-US" sz="1100" b="1" dirty="0"/>
              <a:t> </a:t>
            </a:r>
            <a:r>
              <a:rPr lang="en-US" sz="1100" b="1" dirty="0" err="1"/>
              <a:t>Willing_Respondents</a:t>
            </a:r>
            <a:r>
              <a:rPr lang="en-US" sz="1100" b="1" dirty="0"/>
              <a:t>, </a:t>
            </a:r>
          </a:p>
          <a:p>
            <a:pPr algn="just"/>
            <a:r>
              <a:rPr lang="en-US" sz="1100" b="1" dirty="0"/>
              <a:t>ROUND((COUNT(*) * </a:t>
            </a:r>
            <a:r>
              <a:rPr lang="en-US" sz="1100" b="1" dirty="0">
                <a:solidFill>
                  <a:schemeClr val="accent2"/>
                </a:solidFill>
              </a:rPr>
              <a:t>100.0</a:t>
            </a:r>
            <a:r>
              <a:rPr lang="en-US" sz="1100" b="1" dirty="0"/>
              <a:t> / (SELECT COUNT(*) </a:t>
            </a:r>
            <a:r>
              <a:rPr lang="en-US" sz="1100" b="1" dirty="0">
                <a:solidFill>
                  <a:schemeClr val="tx2">
                    <a:lumMod val="50000"/>
                    <a:lumOff val="50000"/>
                  </a:schemeClr>
                </a:solidFill>
              </a:rPr>
              <a:t>FROM</a:t>
            </a:r>
            <a:r>
              <a:rPr lang="en-US" sz="1100" b="1" dirty="0"/>
              <a:t> </a:t>
            </a:r>
            <a:r>
              <a:rPr lang="en-US" sz="1100" b="1" dirty="0" err="1"/>
              <a:t>genzcareeraspirations</a:t>
            </a:r>
            <a:r>
              <a:rPr lang="en-US" sz="1100" b="1" dirty="0"/>
              <a:t>)), </a:t>
            </a:r>
            <a:r>
              <a:rPr lang="en-US" sz="1100" b="1" dirty="0">
                <a:solidFill>
                  <a:schemeClr val="accent2"/>
                </a:solidFill>
              </a:rPr>
              <a:t>2</a:t>
            </a:r>
            <a:r>
              <a:rPr lang="en-US" sz="1100" b="1" dirty="0"/>
              <a:t>) </a:t>
            </a:r>
            <a:r>
              <a:rPr lang="en-US" sz="1100" b="1" dirty="0">
                <a:solidFill>
                  <a:schemeClr val="tx2">
                    <a:lumMod val="50000"/>
                    <a:lumOff val="50000"/>
                  </a:schemeClr>
                </a:solidFill>
              </a:rPr>
              <a:t>AS</a:t>
            </a:r>
            <a:r>
              <a:rPr lang="en-US" sz="1100" b="1" dirty="0"/>
              <a:t> Percentage</a:t>
            </a:r>
          </a:p>
          <a:p>
            <a:pPr algn="just"/>
            <a:r>
              <a:rPr lang="en-US" sz="1100" b="1" dirty="0">
                <a:solidFill>
                  <a:schemeClr val="tx2">
                    <a:lumMod val="50000"/>
                    <a:lumOff val="50000"/>
                  </a:schemeClr>
                </a:solidFill>
              </a:rPr>
              <a:t>FROM</a:t>
            </a:r>
            <a:r>
              <a:rPr lang="en-US" sz="1100" b="1" dirty="0"/>
              <a:t>     </a:t>
            </a:r>
            <a:r>
              <a:rPr lang="en-US" sz="1100" b="1" dirty="0" err="1"/>
              <a:t>genzcareeraspirations</a:t>
            </a:r>
            <a:endParaRPr lang="en-US" sz="1100" b="1" dirty="0"/>
          </a:p>
          <a:p>
            <a:pPr algn="just"/>
            <a:r>
              <a:rPr lang="en-US" sz="1100" b="1" dirty="0">
                <a:solidFill>
                  <a:schemeClr val="tx2">
                    <a:lumMod val="50000"/>
                    <a:lumOff val="50000"/>
                  </a:schemeClr>
                </a:solidFill>
              </a:rPr>
              <a:t>WHERE </a:t>
            </a:r>
            <a:r>
              <a:rPr lang="en-US" sz="1100" b="1" dirty="0"/>
              <a:t>    </a:t>
            </a:r>
            <a:r>
              <a:rPr lang="en-US" sz="1100" b="1" dirty="0" err="1"/>
              <a:t>LikelihoodofStaying</a:t>
            </a:r>
            <a:r>
              <a:rPr lang="en-US" sz="1100" b="1" dirty="0"/>
              <a:t> = </a:t>
            </a:r>
            <a:r>
              <a:rPr lang="en-US" sz="1100" b="1" dirty="0">
                <a:solidFill>
                  <a:schemeClr val="accent2"/>
                </a:solidFill>
              </a:rPr>
              <a:t>'Will work for 3 years or more’</a:t>
            </a:r>
            <a:r>
              <a:rPr lang="en-US" sz="1100" b="1" dirty="0"/>
              <a:t>;</a:t>
            </a:r>
          </a:p>
          <a:p>
            <a:pPr algn="just"/>
            <a:endParaRPr lang="en-US" sz="1100" b="1" dirty="0"/>
          </a:p>
          <a:p>
            <a:pPr algn="just"/>
            <a:endParaRPr lang="en-US" sz="1100" b="1" dirty="0"/>
          </a:p>
          <a:p>
            <a:pPr algn="just"/>
            <a:endParaRPr lang="en-US" sz="1100" b="1" dirty="0"/>
          </a:p>
          <a:p>
            <a:pPr algn="just"/>
            <a:endParaRPr lang="en-US" sz="1100" b="1" dirty="0"/>
          </a:p>
          <a:p>
            <a:pPr algn="just"/>
            <a:r>
              <a:rPr lang="en-US" sz="1100" b="1" dirty="0">
                <a:solidFill>
                  <a:schemeClr val="tx2">
                    <a:lumMod val="50000"/>
                    <a:lumOff val="50000"/>
                  </a:schemeClr>
                </a:solidFill>
              </a:rPr>
              <a:t>SELECT</a:t>
            </a:r>
            <a:r>
              <a:rPr lang="en-US" sz="1100" b="1" dirty="0"/>
              <a:t>     </a:t>
            </a:r>
          </a:p>
          <a:p>
            <a:pPr algn="just"/>
            <a:r>
              <a:rPr lang="en-US" sz="1100" b="1" dirty="0"/>
              <a:t>COUNT(*) </a:t>
            </a:r>
            <a:r>
              <a:rPr lang="en-US" sz="1100" b="1" dirty="0">
                <a:solidFill>
                  <a:schemeClr val="tx2">
                    <a:lumMod val="50000"/>
                    <a:lumOff val="50000"/>
                  </a:schemeClr>
                </a:solidFill>
              </a:rPr>
              <a:t>AS</a:t>
            </a:r>
            <a:r>
              <a:rPr lang="en-US" sz="1100" b="1" dirty="0"/>
              <a:t> </a:t>
            </a:r>
            <a:r>
              <a:rPr lang="en-US" sz="1100" b="1" dirty="0" err="1"/>
              <a:t>Respondent_Count</a:t>
            </a:r>
            <a:endParaRPr lang="en-US" sz="1100" b="1" dirty="0"/>
          </a:p>
          <a:p>
            <a:pPr algn="just"/>
            <a:r>
              <a:rPr lang="en-US" sz="1100" b="1" dirty="0">
                <a:solidFill>
                  <a:schemeClr val="tx2">
                    <a:lumMod val="50000"/>
                    <a:lumOff val="50000"/>
                  </a:schemeClr>
                </a:solidFill>
              </a:rPr>
              <a:t>FROM</a:t>
            </a:r>
            <a:r>
              <a:rPr lang="en-US" sz="1100" b="1" dirty="0"/>
              <a:t>     </a:t>
            </a:r>
            <a:r>
              <a:rPr lang="en-US" sz="1100" b="1" dirty="0" err="1"/>
              <a:t>genzcareeraspirations</a:t>
            </a:r>
            <a:endParaRPr lang="en-US" sz="1100" b="1" dirty="0"/>
          </a:p>
          <a:p>
            <a:pPr algn="just"/>
            <a:r>
              <a:rPr lang="en-US" sz="1100" b="1" dirty="0">
                <a:solidFill>
                  <a:schemeClr val="tx2">
                    <a:lumMod val="50000"/>
                    <a:lumOff val="50000"/>
                  </a:schemeClr>
                </a:solidFill>
              </a:rPr>
              <a:t>WHERE</a:t>
            </a:r>
            <a:r>
              <a:rPr lang="en-US" sz="1100" b="1" dirty="0"/>
              <a:t>     </a:t>
            </a:r>
            <a:r>
              <a:rPr lang="en-US" sz="1100" b="1" dirty="0" err="1"/>
              <a:t>PreferredWorkSetup</a:t>
            </a:r>
            <a:r>
              <a:rPr lang="en-US" sz="1100" b="1" dirty="0"/>
              <a:t> = </a:t>
            </a:r>
            <a:r>
              <a:rPr lang="en-US" sz="1100" b="1" dirty="0">
                <a:solidFill>
                  <a:schemeClr val="accent2"/>
                </a:solidFill>
              </a:rPr>
              <a:t>'Socially Impactful Companies’</a:t>
            </a:r>
            <a:r>
              <a:rPr lang="en-US" sz="1100" b="1" dirty="0"/>
              <a:t>;</a:t>
            </a:r>
          </a:p>
          <a:p>
            <a:pPr algn="just"/>
            <a:endParaRPr lang="en-US" sz="1100" b="1" dirty="0"/>
          </a:p>
          <a:p>
            <a:pPr algn="just"/>
            <a:endParaRPr lang="en-US" sz="1100" b="1" dirty="0"/>
          </a:p>
          <a:p>
            <a:pPr algn="just"/>
            <a:endParaRPr lang="en-US" sz="1100" b="1" dirty="0"/>
          </a:p>
          <a:p>
            <a:pPr algn="just"/>
            <a:endParaRPr lang="en-US" sz="1100" b="1" dirty="0"/>
          </a:p>
          <a:p>
            <a:pPr algn="just"/>
            <a:r>
              <a:rPr lang="en-US" sz="1100" b="1" dirty="0">
                <a:solidFill>
                  <a:schemeClr val="tx2">
                    <a:lumMod val="50000"/>
                    <a:lumOff val="50000"/>
                  </a:schemeClr>
                </a:solidFill>
              </a:rPr>
              <a:t>SELECT</a:t>
            </a:r>
            <a:r>
              <a:rPr lang="en-US" sz="1100" b="1" dirty="0"/>
              <a:t>     </a:t>
            </a:r>
          </a:p>
          <a:p>
            <a:pPr algn="just"/>
            <a:r>
              <a:rPr lang="en-US" sz="1100" b="1" dirty="0"/>
              <a:t>Gender,    </a:t>
            </a:r>
          </a:p>
          <a:p>
            <a:pPr algn="just"/>
            <a:r>
              <a:rPr lang="en-US" sz="1100" b="1" dirty="0"/>
              <a:t>COUNT(*) </a:t>
            </a:r>
            <a:r>
              <a:rPr lang="en-US" sz="1100" b="1" dirty="0">
                <a:solidFill>
                  <a:schemeClr val="tx2">
                    <a:lumMod val="50000"/>
                    <a:lumOff val="50000"/>
                  </a:schemeClr>
                </a:solidFill>
              </a:rPr>
              <a:t>AS</a:t>
            </a:r>
            <a:r>
              <a:rPr lang="en-US" sz="1100" b="1" dirty="0"/>
              <a:t> </a:t>
            </a:r>
            <a:r>
              <a:rPr lang="en-US" sz="1100" b="1" dirty="0" err="1"/>
              <a:t>Respondent_Count</a:t>
            </a:r>
            <a:endParaRPr lang="en-US" sz="1100" b="1" dirty="0"/>
          </a:p>
          <a:p>
            <a:pPr algn="just"/>
            <a:r>
              <a:rPr lang="en-US" sz="1100" b="1" dirty="0">
                <a:solidFill>
                  <a:schemeClr val="tx2">
                    <a:lumMod val="50000"/>
                    <a:lumOff val="50000"/>
                  </a:schemeClr>
                </a:solidFill>
              </a:rPr>
              <a:t>FROM</a:t>
            </a:r>
            <a:r>
              <a:rPr lang="en-US" sz="1100" b="1" dirty="0"/>
              <a:t>     </a:t>
            </a:r>
            <a:r>
              <a:rPr lang="en-US" sz="1100" b="1" dirty="0" err="1"/>
              <a:t>genzcareeraspirations</a:t>
            </a:r>
            <a:endParaRPr lang="en-US" sz="1100" b="1" dirty="0"/>
          </a:p>
          <a:p>
            <a:pPr algn="just"/>
            <a:r>
              <a:rPr lang="en-US" sz="1100" b="1" dirty="0">
                <a:solidFill>
                  <a:schemeClr val="tx2">
                    <a:lumMod val="50000"/>
                    <a:lumOff val="50000"/>
                  </a:schemeClr>
                </a:solidFill>
              </a:rPr>
              <a:t>WHERE</a:t>
            </a:r>
            <a:r>
              <a:rPr lang="en-US" sz="1100" b="1" dirty="0"/>
              <a:t>     </a:t>
            </a:r>
            <a:r>
              <a:rPr lang="en-US" sz="1100" b="1" dirty="0" err="1"/>
              <a:t>PreferredWorkSetup</a:t>
            </a:r>
            <a:r>
              <a:rPr lang="en-US" sz="1100" b="1" dirty="0"/>
              <a:t> = </a:t>
            </a:r>
            <a:r>
              <a:rPr lang="en-US" sz="1100" b="1" dirty="0">
                <a:solidFill>
                  <a:schemeClr val="accent2"/>
                </a:solidFill>
              </a:rPr>
              <a:t>'Socially Impactful Companies’</a:t>
            </a:r>
          </a:p>
          <a:p>
            <a:pPr algn="just"/>
            <a:r>
              <a:rPr lang="en-US" sz="1100" b="1" dirty="0">
                <a:solidFill>
                  <a:schemeClr val="tx2">
                    <a:lumMod val="50000"/>
                    <a:lumOff val="50000"/>
                  </a:schemeClr>
                </a:solidFill>
              </a:rPr>
              <a:t>GROUP BY     </a:t>
            </a:r>
            <a:r>
              <a:rPr lang="en-US" sz="1100" b="1" dirty="0"/>
              <a:t>Gender</a:t>
            </a:r>
          </a:p>
          <a:p>
            <a:pPr algn="just"/>
            <a:r>
              <a:rPr lang="en-US" sz="1100" b="1" dirty="0">
                <a:solidFill>
                  <a:schemeClr val="tx2">
                    <a:lumMod val="50000"/>
                    <a:lumOff val="50000"/>
                  </a:schemeClr>
                </a:solidFill>
              </a:rPr>
              <a:t>ORDER BY     </a:t>
            </a:r>
            <a:r>
              <a:rPr lang="en-US" sz="1100" b="1" dirty="0" err="1"/>
              <a:t>Respondent_Count</a:t>
            </a:r>
            <a:r>
              <a:rPr lang="en-US" sz="1100" b="1" dirty="0"/>
              <a:t> </a:t>
            </a:r>
            <a:r>
              <a:rPr lang="en-US" sz="1100" b="1" dirty="0">
                <a:solidFill>
                  <a:schemeClr val="tx2">
                    <a:lumMod val="50000"/>
                    <a:lumOff val="50000"/>
                  </a:schemeClr>
                </a:solidFill>
              </a:rPr>
              <a:t>DESC</a:t>
            </a:r>
            <a:r>
              <a:rPr lang="en-US" sz="1100" b="1" dirty="0"/>
              <a:t>;</a:t>
            </a:r>
          </a:p>
        </p:txBody>
      </p:sp>
    </p:spTree>
    <p:extLst>
      <p:ext uri="{BB962C8B-B14F-4D97-AF65-F5344CB8AC3E}">
        <p14:creationId xmlns:p14="http://schemas.microsoft.com/office/powerpoint/2010/main" val="168223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076F99EE-2E93-B160-B2AA-486E0481624E}"/>
              </a:ext>
            </a:extLst>
          </p:cNvPr>
          <p:cNvSpPr/>
          <p:nvPr/>
        </p:nvSpPr>
        <p:spPr>
          <a:xfrm>
            <a:off x="511626" y="1295400"/>
            <a:ext cx="1861457" cy="21336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Problem Statement</a:t>
            </a:r>
          </a:p>
        </p:txBody>
      </p:sp>
      <p:sp>
        <p:nvSpPr>
          <p:cNvPr id="7" name="Rectangle: Rounded Corners 6">
            <a:extLst>
              <a:ext uri="{FF2B5EF4-FFF2-40B4-BE49-F238E27FC236}">
                <a16:creationId xmlns:a16="http://schemas.microsoft.com/office/drawing/2014/main" id="{35085652-E031-6F4C-7988-23B0BFEAA494}"/>
              </a:ext>
            </a:extLst>
          </p:cNvPr>
          <p:cNvSpPr/>
          <p:nvPr/>
        </p:nvSpPr>
        <p:spPr>
          <a:xfrm>
            <a:off x="3635825" y="1295400"/>
            <a:ext cx="1861457" cy="21336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Data Collection</a:t>
            </a:r>
          </a:p>
        </p:txBody>
      </p:sp>
      <p:sp>
        <p:nvSpPr>
          <p:cNvPr id="8" name="Rectangle: Rounded Corners 7">
            <a:extLst>
              <a:ext uri="{FF2B5EF4-FFF2-40B4-BE49-F238E27FC236}">
                <a16:creationId xmlns:a16="http://schemas.microsoft.com/office/drawing/2014/main" id="{064082F2-3984-4B20-5103-A4585DC5E701}"/>
              </a:ext>
            </a:extLst>
          </p:cNvPr>
          <p:cNvSpPr/>
          <p:nvPr/>
        </p:nvSpPr>
        <p:spPr>
          <a:xfrm>
            <a:off x="6760023" y="1295400"/>
            <a:ext cx="1861457" cy="21336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 Cleaning &amp; </a:t>
            </a:r>
            <a:r>
              <a:rPr lang="en-US" dirty="0" err="1"/>
              <a:t>Standardisation</a:t>
            </a:r>
            <a:endParaRPr lang="en-IN" dirty="0"/>
          </a:p>
        </p:txBody>
      </p:sp>
      <p:sp>
        <p:nvSpPr>
          <p:cNvPr id="9" name="Rectangle: Rounded Corners 8">
            <a:extLst>
              <a:ext uri="{FF2B5EF4-FFF2-40B4-BE49-F238E27FC236}">
                <a16:creationId xmlns:a16="http://schemas.microsoft.com/office/drawing/2014/main" id="{484BA8E0-B3A3-F4FE-3E87-5BDB0255AF74}"/>
              </a:ext>
            </a:extLst>
          </p:cNvPr>
          <p:cNvSpPr/>
          <p:nvPr/>
        </p:nvSpPr>
        <p:spPr>
          <a:xfrm>
            <a:off x="9884221" y="1295400"/>
            <a:ext cx="1861457" cy="21336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Exploratory Data Analysis</a:t>
            </a:r>
            <a:endParaRPr lang="en-IN" dirty="0"/>
          </a:p>
        </p:txBody>
      </p:sp>
      <p:sp>
        <p:nvSpPr>
          <p:cNvPr id="10" name="Rectangle: Rounded Corners 9">
            <a:extLst>
              <a:ext uri="{FF2B5EF4-FFF2-40B4-BE49-F238E27FC236}">
                <a16:creationId xmlns:a16="http://schemas.microsoft.com/office/drawing/2014/main" id="{E40E66BF-B7BE-A9D9-462C-C6025AE2378B}"/>
              </a:ext>
            </a:extLst>
          </p:cNvPr>
          <p:cNvSpPr/>
          <p:nvPr/>
        </p:nvSpPr>
        <p:spPr>
          <a:xfrm>
            <a:off x="9851569" y="4245429"/>
            <a:ext cx="1861457" cy="21336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Analyzing</a:t>
            </a:r>
            <a:r>
              <a:rPr lang="en-IN" dirty="0"/>
              <a:t> in SQL</a:t>
            </a:r>
          </a:p>
        </p:txBody>
      </p:sp>
      <p:sp>
        <p:nvSpPr>
          <p:cNvPr id="11" name="Rectangle: Rounded Corners 10">
            <a:extLst>
              <a:ext uri="{FF2B5EF4-FFF2-40B4-BE49-F238E27FC236}">
                <a16:creationId xmlns:a16="http://schemas.microsoft.com/office/drawing/2014/main" id="{7A33B0B9-02C1-9868-3FB4-EC1CE847DCD2}"/>
              </a:ext>
            </a:extLst>
          </p:cNvPr>
          <p:cNvSpPr/>
          <p:nvPr/>
        </p:nvSpPr>
        <p:spPr>
          <a:xfrm>
            <a:off x="6738256" y="4245429"/>
            <a:ext cx="1861457" cy="21336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Executive Dashboard in Excel</a:t>
            </a:r>
            <a:endParaRPr lang="en-IN" dirty="0"/>
          </a:p>
        </p:txBody>
      </p:sp>
      <p:sp>
        <p:nvSpPr>
          <p:cNvPr id="12" name="Rectangle: Rounded Corners 11">
            <a:extLst>
              <a:ext uri="{FF2B5EF4-FFF2-40B4-BE49-F238E27FC236}">
                <a16:creationId xmlns:a16="http://schemas.microsoft.com/office/drawing/2014/main" id="{FE9D5BBD-A634-94C8-A598-51996A6D5CFC}"/>
              </a:ext>
            </a:extLst>
          </p:cNvPr>
          <p:cNvSpPr/>
          <p:nvPr/>
        </p:nvSpPr>
        <p:spPr>
          <a:xfrm>
            <a:off x="3624941" y="4245429"/>
            <a:ext cx="1861457" cy="21336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Functional Dashboard in </a:t>
            </a:r>
            <a:r>
              <a:rPr lang="en-US" dirty="0" err="1"/>
              <a:t>PowerBI</a:t>
            </a:r>
            <a:endParaRPr lang="en-IN" dirty="0"/>
          </a:p>
        </p:txBody>
      </p:sp>
      <p:sp>
        <p:nvSpPr>
          <p:cNvPr id="13" name="Rectangle: Rounded Corners 12">
            <a:extLst>
              <a:ext uri="{FF2B5EF4-FFF2-40B4-BE49-F238E27FC236}">
                <a16:creationId xmlns:a16="http://schemas.microsoft.com/office/drawing/2014/main" id="{16C7A72C-4CFC-8926-62FB-A586F53C7BD9}"/>
              </a:ext>
            </a:extLst>
          </p:cNvPr>
          <p:cNvSpPr/>
          <p:nvPr/>
        </p:nvSpPr>
        <p:spPr>
          <a:xfrm>
            <a:off x="511626" y="4245429"/>
            <a:ext cx="1861457" cy="21336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Presentation</a:t>
            </a:r>
          </a:p>
        </p:txBody>
      </p:sp>
      <p:sp>
        <p:nvSpPr>
          <p:cNvPr id="14" name="Arrow: Right 13">
            <a:extLst>
              <a:ext uri="{FF2B5EF4-FFF2-40B4-BE49-F238E27FC236}">
                <a16:creationId xmlns:a16="http://schemas.microsoft.com/office/drawing/2014/main" id="{5E8EB869-A870-00B9-8D86-CF93361F9294}"/>
              </a:ext>
            </a:extLst>
          </p:cNvPr>
          <p:cNvSpPr/>
          <p:nvPr/>
        </p:nvSpPr>
        <p:spPr>
          <a:xfrm>
            <a:off x="2585351" y="2139042"/>
            <a:ext cx="816428" cy="44631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Right 14">
            <a:extLst>
              <a:ext uri="{FF2B5EF4-FFF2-40B4-BE49-F238E27FC236}">
                <a16:creationId xmlns:a16="http://schemas.microsoft.com/office/drawing/2014/main" id="{F2445F73-EDBD-C493-13D4-B27AED37E98C}"/>
              </a:ext>
            </a:extLst>
          </p:cNvPr>
          <p:cNvSpPr/>
          <p:nvPr/>
        </p:nvSpPr>
        <p:spPr>
          <a:xfrm>
            <a:off x="5720438" y="2139041"/>
            <a:ext cx="816428" cy="44631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Right 15">
            <a:extLst>
              <a:ext uri="{FF2B5EF4-FFF2-40B4-BE49-F238E27FC236}">
                <a16:creationId xmlns:a16="http://schemas.microsoft.com/office/drawing/2014/main" id="{E063EAC7-5751-A2F3-B047-F2107EA8F265}"/>
              </a:ext>
            </a:extLst>
          </p:cNvPr>
          <p:cNvSpPr/>
          <p:nvPr/>
        </p:nvSpPr>
        <p:spPr>
          <a:xfrm>
            <a:off x="8850077" y="2139040"/>
            <a:ext cx="816428" cy="44631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Arrow: Right 16">
            <a:extLst>
              <a:ext uri="{FF2B5EF4-FFF2-40B4-BE49-F238E27FC236}">
                <a16:creationId xmlns:a16="http://schemas.microsoft.com/office/drawing/2014/main" id="{BC7EBF4E-7D7D-7A86-6302-E55A517040A8}"/>
              </a:ext>
            </a:extLst>
          </p:cNvPr>
          <p:cNvSpPr/>
          <p:nvPr/>
        </p:nvSpPr>
        <p:spPr>
          <a:xfrm rot="5400000">
            <a:off x="10529203" y="3660323"/>
            <a:ext cx="506187" cy="29391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Right 17">
            <a:extLst>
              <a:ext uri="{FF2B5EF4-FFF2-40B4-BE49-F238E27FC236}">
                <a16:creationId xmlns:a16="http://schemas.microsoft.com/office/drawing/2014/main" id="{9066EC1E-DB30-2D8D-FC10-3BCEA968FC51}"/>
              </a:ext>
            </a:extLst>
          </p:cNvPr>
          <p:cNvSpPr/>
          <p:nvPr/>
        </p:nvSpPr>
        <p:spPr>
          <a:xfrm flipH="1">
            <a:off x="8817426" y="5197928"/>
            <a:ext cx="816430" cy="44631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Arrow: Right 18">
            <a:extLst>
              <a:ext uri="{FF2B5EF4-FFF2-40B4-BE49-F238E27FC236}">
                <a16:creationId xmlns:a16="http://schemas.microsoft.com/office/drawing/2014/main" id="{1C0BDE30-C67A-1E38-9CC3-BB65EC295FCF}"/>
              </a:ext>
            </a:extLst>
          </p:cNvPr>
          <p:cNvSpPr/>
          <p:nvPr/>
        </p:nvSpPr>
        <p:spPr>
          <a:xfrm flipH="1">
            <a:off x="5704113" y="5225142"/>
            <a:ext cx="816430" cy="44631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Arrow: Right 19">
            <a:extLst>
              <a:ext uri="{FF2B5EF4-FFF2-40B4-BE49-F238E27FC236}">
                <a16:creationId xmlns:a16="http://schemas.microsoft.com/office/drawing/2014/main" id="{5098F7D5-9280-2DFA-1AC8-47D99C35BC8A}"/>
              </a:ext>
            </a:extLst>
          </p:cNvPr>
          <p:cNvSpPr/>
          <p:nvPr/>
        </p:nvSpPr>
        <p:spPr>
          <a:xfrm flipH="1">
            <a:off x="2590798" y="5225142"/>
            <a:ext cx="816430" cy="44631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a:extLst>
              <a:ext uri="{FF2B5EF4-FFF2-40B4-BE49-F238E27FC236}">
                <a16:creationId xmlns:a16="http://schemas.microsoft.com/office/drawing/2014/main" id="{CF54FC58-693B-623D-93A6-2BBA7F4EAFD0}"/>
              </a:ext>
            </a:extLst>
          </p:cNvPr>
          <p:cNvSpPr txBox="1"/>
          <p:nvPr/>
        </p:nvSpPr>
        <p:spPr>
          <a:xfrm>
            <a:off x="4229100" y="0"/>
            <a:ext cx="3733800" cy="830997"/>
          </a:xfrm>
          <a:prstGeom prst="rect">
            <a:avLst/>
          </a:prstGeom>
          <a:noFill/>
        </p:spPr>
        <p:txBody>
          <a:bodyPr wrap="square" rtlCol="0">
            <a:spAutoFit/>
          </a:bodyPr>
          <a:lstStyle/>
          <a:p>
            <a:pPr algn="ctr"/>
            <a:r>
              <a:rPr lang="en-US" sz="4800" b="1" dirty="0"/>
              <a:t>ROADMAP</a:t>
            </a:r>
            <a:endParaRPr lang="en-IN" sz="4800" b="1" dirty="0"/>
          </a:p>
        </p:txBody>
      </p:sp>
    </p:spTree>
    <p:extLst>
      <p:ext uri="{BB962C8B-B14F-4D97-AF65-F5344CB8AC3E}">
        <p14:creationId xmlns:p14="http://schemas.microsoft.com/office/powerpoint/2010/main" val="27598090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10F762-CB6C-518D-9A87-B29068D1CA29}"/>
              </a:ext>
            </a:extLst>
          </p:cNvPr>
          <p:cNvSpPr txBox="1"/>
          <p:nvPr/>
        </p:nvSpPr>
        <p:spPr>
          <a:xfrm>
            <a:off x="3200400" y="2459504"/>
            <a:ext cx="5791200" cy="1938992"/>
          </a:xfrm>
          <a:prstGeom prst="rect">
            <a:avLst/>
          </a:prstGeom>
          <a:noFill/>
        </p:spPr>
        <p:txBody>
          <a:bodyPr wrap="square" rtlCol="0">
            <a:spAutoFit/>
          </a:bodyPr>
          <a:lstStyle/>
          <a:p>
            <a:pPr algn="ctr"/>
            <a:r>
              <a:rPr lang="en-US" sz="4000" b="1" dirty="0"/>
              <a:t>STAGE 6: </a:t>
            </a:r>
          </a:p>
          <a:p>
            <a:pPr algn="ctr"/>
            <a:r>
              <a:rPr lang="en-IN" sz="4000" b="1" dirty="0"/>
              <a:t>EXECUTIVE DASHBOARD IN EXCEL</a:t>
            </a:r>
          </a:p>
        </p:txBody>
      </p:sp>
      <p:sp>
        <p:nvSpPr>
          <p:cNvPr id="5" name="Star: 5 Points 4">
            <a:extLst>
              <a:ext uri="{FF2B5EF4-FFF2-40B4-BE49-F238E27FC236}">
                <a16:creationId xmlns:a16="http://schemas.microsoft.com/office/drawing/2014/main" id="{4BC10476-EAFC-A4BC-AAE9-E5F9884C11C6}"/>
              </a:ext>
            </a:extLst>
          </p:cNvPr>
          <p:cNvSpPr/>
          <p:nvPr/>
        </p:nvSpPr>
        <p:spPr>
          <a:xfrm rot="1455414">
            <a:off x="-131329" y="3500865"/>
            <a:ext cx="3561435" cy="3006911"/>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tar: 5 Points 5">
            <a:extLst>
              <a:ext uri="{FF2B5EF4-FFF2-40B4-BE49-F238E27FC236}">
                <a16:creationId xmlns:a16="http://schemas.microsoft.com/office/drawing/2014/main" id="{7611326E-7B5F-D3C5-BD4E-2528A6CC39A1}"/>
              </a:ext>
            </a:extLst>
          </p:cNvPr>
          <p:cNvSpPr/>
          <p:nvPr/>
        </p:nvSpPr>
        <p:spPr>
          <a:xfrm rot="1455414">
            <a:off x="5205954" y="130724"/>
            <a:ext cx="783771" cy="685800"/>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Star: 5 Points 6">
            <a:extLst>
              <a:ext uri="{FF2B5EF4-FFF2-40B4-BE49-F238E27FC236}">
                <a16:creationId xmlns:a16="http://schemas.microsoft.com/office/drawing/2014/main" id="{6C496BC4-4963-26DC-D599-4334ACB4104D}"/>
              </a:ext>
            </a:extLst>
          </p:cNvPr>
          <p:cNvSpPr/>
          <p:nvPr/>
        </p:nvSpPr>
        <p:spPr>
          <a:xfrm rot="1455414">
            <a:off x="10037034" y="4205961"/>
            <a:ext cx="2080946" cy="1814433"/>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501438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AI-generated content may be incorrect.">
            <a:extLst>
              <a:ext uri="{FF2B5EF4-FFF2-40B4-BE49-F238E27FC236}">
                <a16:creationId xmlns:a16="http://schemas.microsoft.com/office/drawing/2014/main" id="{293838D8-061D-E024-407E-BEA6817060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9860771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CD97F3-1EEB-B45C-974D-77A2CF1CEA43}"/>
              </a:ext>
            </a:extLst>
          </p:cNvPr>
          <p:cNvSpPr txBox="1"/>
          <p:nvPr/>
        </p:nvSpPr>
        <p:spPr>
          <a:xfrm>
            <a:off x="2960914" y="2459504"/>
            <a:ext cx="6270171" cy="1938992"/>
          </a:xfrm>
          <a:prstGeom prst="rect">
            <a:avLst/>
          </a:prstGeom>
          <a:noFill/>
        </p:spPr>
        <p:txBody>
          <a:bodyPr wrap="square" rtlCol="0">
            <a:spAutoFit/>
          </a:bodyPr>
          <a:lstStyle/>
          <a:p>
            <a:pPr algn="ctr"/>
            <a:r>
              <a:rPr lang="en-US" sz="4000" b="1" dirty="0"/>
              <a:t>STAGE 7: </a:t>
            </a:r>
          </a:p>
          <a:p>
            <a:pPr algn="ctr"/>
            <a:r>
              <a:rPr lang="en-IN" sz="4000" b="1" dirty="0"/>
              <a:t>FUNCTIONAL DASHBOARD IN POWER BI</a:t>
            </a:r>
          </a:p>
        </p:txBody>
      </p:sp>
      <p:sp>
        <p:nvSpPr>
          <p:cNvPr id="5" name="Star: 5 Points 4">
            <a:extLst>
              <a:ext uri="{FF2B5EF4-FFF2-40B4-BE49-F238E27FC236}">
                <a16:creationId xmlns:a16="http://schemas.microsoft.com/office/drawing/2014/main" id="{F26C5286-660F-6E92-E16E-0F852AC368BF}"/>
              </a:ext>
            </a:extLst>
          </p:cNvPr>
          <p:cNvSpPr/>
          <p:nvPr/>
        </p:nvSpPr>
        <p:spPr>
          <a:xfrm rot="1455414">
            <a:off x="-131329" y="3500865"/>
            <a:ext cx="3561435" cy="3006911"/>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tar: 5 Points 5">
            <a:extLst>
              <a:ext uri="{FF2B5EF4-FFF2-40B4-BE49-F238E27FC236}">
                <a16:creationId xmlns:a16="http://schemas.microsoft.com/office/drawing/2014/main" id="{B28B4A7C-5ABC-B725-7364-7EA0B13B5152}"/>
              </a:ext>
            </a:extLst>
          </p:cNvPr>
          <p:cNvSpPr/>
          <p:nvPr/>
        </p:nvSpPr>
        <p:spPr>
          <a:xfrm rot="1455414">
            <a:off x="10037034" y="4205961"/>
            <a:ext cx="2080946" cy="1814433"/>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Star: 5 Points 6">
            <a:extLst>
              <a:ext uri="{FF2B5EF4-FFF2-40B4-BE49-F238E27FC236}">
                <a16:creationId xmlns:a16="http://schemas.microsoft.com/office/drawing/2014/main" id="{18397A65-4AC0-7FDB-6A66-1420110ED4C5}"/>
              </a:ext>
            </a:extLst>
          </p:cNvPr>
          <p:cNvSpPr/>
          <p:nvPr/>
        </p:nvSpPr>
        <p:spPr>
          <a:xfrm rot="1455414">
            <a:off x="5205954" y="130724"/>
            <a:ext cx="783771" cy="685800"/>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435346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 screen&#10;&#10;AI-generated content may be incorrect.">
            <a:extLst>
              <a:ext uri="{FF2B5EF4-FFF2-40B4-BE49-F238E27FC236}">
                <a16:creationId xmlns:a16="http://schemas.microsoft.com/office/drawing/2014/main" id="{123AD37D-5A4C-6FE5-FA20-E0C26620FB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197"/>
            <a:ext cx="12192000" cy="6835605"/>
          </a:xfrm>
          <a:prstGeom prst="rect">
            <a:avLst/>
          </a:prstGeom>
        </p:spPr>
      </p:pic>
    </p:spTree>
    <p:extLst>
      <p:ext uri="{BB962C8B-B14F-4D97-AF65-F5344CB8AC3E}">
        <p14:creationId xmlns:p14="http://schemas.microsoft.com/office/powerpoint/2010/main" val="9859182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 screen&#10;&#10;AI-generated content may be incorrect.">
            <a:extLst>
              <a:ext uri="{FF2B5EF4-FFF2-40B4-BE49-F238E27FC236}">
                <a16:creationId xmlns:a16="http://schemas.microsoft.com/office/drawing/2014/main" id="{ACC42B4D-E377-D55E-5D46-0D1228EA09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590"/>
            <a:ext cx="12192000" cy="6848820"/>
          </a:xfrm>
          <a:prstGeom prst="rect">
            <a:avLst/>
          </a:prstGeom>
        </p:spPr>
      </p:pic>
    </p:spTree>
    <p:extLst>
      <p:ext uri="{BB962C8B-B14F-4D97-AF65-F5344CB8AC3E}">
        <p14:creationId xmlns:p14="http://schemas.microsoft.com/office/powerpoint/2010/main" val="28589177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A black sign with white letters on it&#10;&#10;AI-generated content may be incorrect.">
            <a:extLst>
              <a:ext uri="{FF2B5EF4-FFF2-40B4-BE49-F238E27FC236}">
                <a16:creationId xmlns:a16="http://schemas.microsoft.com/office/drawing/2014/main" id="{9D0182AA-CADC-C8E3-8144-3948B6053E9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035671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878C2F-5014-5862-82E3-282CA79BA079}"/>
              </a:ext>
            </a:extLst>
          </p:cNvPr>
          <p:cNvSpPr txBox="1"/>
          <p:nvPr/>
        </p:nvSpPr>
        <p:spPr>
          <a:xfrm>
            <a:off x="3200400" y="2767280"/>
            <a:ext cx="5791200" cy="1323439"/>
          </a:xfrm>
          <a:prstGeom prst="rect">
            <a:avLst/>
          </a:prstGeom>
          <a:noFill/>
        </p:spPr>
        <p:txBody>
          <a:bodyPr wrap="square" rtlCol="0">
            <a:spAutoFit/>
          </a:bodyPr>
          <a:lstStyle/>
          <a:p>
            <a:pPr algn="ctr"/>
            <a:r>
              <a:rPr lang="en-US" sz="4000" b="1" dirty="0"/>
              <a:t>STAGE 1: </a:t>
            </a:r>
          </a:p>
          <a:p>
            <a:pPr algn="ctr"/>
            <a:r>
              <a:rPr lang="en-IN" sz="4000" b="1" dirty="0"/>
              <a:t>PROBLEM STATEMENT</a:t>
            </a:r>
          </a:p>
        </p:txBody>
      </p:sp>
      <p:sp>
        <p:nvSpPr>
          <p:cNvPr id="5" name="Star: 5 Points 4">
            <a:extLst>
              <a:ext uri="{FF2B5EF4-FFF2-40B4-BE49-F238E27FC236}">
                <a16:creationId xmlns:a16="http://schemas.microsoft.com/office/drawing/2014/main" id="{C54D8202-48F6-9357-75D3-25A0835B7AEB}"/>
              </a:ext>
            </a:extLst>
          </p:cNvPr>
          <p:cNvSpPr/>
          <p:nvPr/>
        </p:nvSpPr>
        <p:spPr>
          <a:xfrm rot="1455414">
            <a:off x="5205954" y="130724"/>
            <a:ext cx="783771" cy="685800"/>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tar: 5 Points 5">
            <a:extLst>
              <a:ext uri="{FF2B5EF4-FFF2-40B4-BE49-F238E27FC236}">
                <a16:creationId xmlns:a16="http://schemas.microsoft.com/office/drawing/2014/main" id="{C081F8B8-A0EE-2952-B48E-317EAA2EDEAF}"/>
              </a:ext>
            </a:extLst>
          </p:cNvPr>
          <p:cNvSpPr/>
          <p:nvPr/>
        </p:nvSpPr>
        <p:spPr>
          <a:xfrm rot="1455414">
            <a:off x="10037034" y="4205961"/>
            <a:ext cx="2080946" cy="1814433"/>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Star: 5 Points 6">
            <a:extLst>
              <a:ext uri="{FF2B5EF4-FFF2-40B4-BE49-F238E27FC236}">
                <a16:creationId xmlns:a16="http://schemas.microsoft.com/office/drawing/2014/main" id="{B9B74E50-B4C9-38AD-0226-3F2D67FE6899}"/>
              </a:ext>
            </a:extLst>
          </p:cNvPr>
          <p:cNvSpPr/>
          <p:nvPr/>
        </p:nvSpPr>
        <p:spPr>
          <a:xfrm rot="1455414">
            <a:off x="-131329" y="3500865"/>
            <a:ext cx="3561435" cy="3006911"/>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10664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11E44F9-B556-C33F-3268-399EEA4A6712}"/>
              </a:ext>
            </a:extLst>
          </p:cNvPr>
          <p:cNvSpPr/>
          <p:nvPr/>
        </p:nvSpPr>
        <p:spPr>
          <a:xfrm>
            <a:off x="326571" y="370113"/>
            <a:ext cx="5617029" cy="6085115"/>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dirty="0"/>
          </a:p>
        </p:txBody>
      </p:sp>
      <p:sp>
        <p:nvSpPr>
          <p:cNvPr id="5" name="Rectangle: Rounded Corners 4">
            <a:extLst>
              <a:ext uri="{FF2B5EF4-FFF2-40B4-BE49-F238E27FC236}">
                <a16:creationId xmlns:a16="http://schemas.microsoft.com/office/drawing/2014/main" id="{BBE35F12-B7F7-911A-C5DC-583C8FC7A39C}"/>
              </a:ext>
            </a:extLst>
          </p:cNvPr>
          <p:cNvSpPr/>
          <p:nvPr/>
        </p:nvSpPr>
        <p:spPr>
          <a:xfrm>
            <a:off x="6248402" y="370113"/>
            <a:ext cx="5617029" cy="6085115"/>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639535D0-A65B-0DD3-B81C-F4FEDD32CE88}"/>
              </a:ext>
            </a:extLst>
          </p:cNvPr>
          <p:cNvSpPr txBox="1"/>
          <p:nvPr/>
        </p:nvSpPr>
        <p:spPr>
          <a:xfrm>
            <a:off x="1894114" y="566057"/>
            <a:ext cx="2536372" cy="369332"/>
          </a:xfrm>
          <a:prstGeom prst="rect">
            <a:avLst/>
          </a:prstGeom>
          <a:noFill/>
        </p:spPr>
        <p:txBody>
          <a:bodyPr wrap="square" rtlCol="0">
            <a:spAutoFit/>
          </a:bodyPr>
          <a:lstStyle/>
          <a:p>
            <a:pPr algn="ctr"/>
            <a:r>
              <a:rPr lang="en-US" u="sng" dirty="0"/>
              <a:t>Who is affected</a:t>
            </a:r>
            <a:r>
              <a:rPr lang="en-US" dirty="0"/>
              <a:t>?</a:t>
            </a:r>
            <a:endParaRPr lang="en-IN" dirty="0"/>
          </a:p>
        </p:txBody>
      </p:sp>
      <p:sp>
        <p:nvSpPr>
          <p:cNvPr id="8" name="TextBox 7">
            <a:extLst>
              <a:ext uri="{FF2B5EF4-FFF2-40B4-BE49-F238E27FC236}">
                <a16:creationId xmlns:a16="http://schemas.microsoft.com/office/drawing/2014/main" id="{547EDFE1-2A7A-5DA6-9DA7-0B420F64BAB1}"/>
              </a:ext>
            </a:extLst>
          </p:cNvPr>
          <p:cNvSpPr txBox="1"/>
          <p:nvPr/>
        </p:nvSpPr>
        <p:spPr>
          <a:xfrm>
            <a:off x="555171" y="1182231"/>
            <a:ext cx="5138058" cy="4493538"/>
          </a:xfrm>
          <a:prstGeom prst="rect">
            <a:avLst/>
          </a:prstGeom>
          <a:noFill/>
        </p:spPr>
        <p:txBody>
          <a:bodyPr wrap="square" rtlCol="0">
            <a:spAutoFit/>
          </a:bodyPr>
          <a:lstStyle/>
          <a:p>
            <a:pPr marL="171450" indent="-171450" algn="just">
              <a:buFont typeface="Wingdings" panose="05000000000000000000" pitchFamily="2" charset="2"/>
              <a:buChar char="v"/>
            </a:pPr>
            <a:r>
              <a:rPr lang="en-US" sz="1100" dirty="0"/>
              <a:t>College graduates, those with 0–3 years of work experience, and recent job seekers. Primarily individuals aged 18–24 (born between 1997–2012). </a:t>
            </a:r>
          </a:p>
          <a:p>
            <a:pPr marL="171450" indent="-171450" algn="just">
              <a:buFont typeface="Wingdings" panose="05000000000000000000" pitchFamily="2" charset="2"/>
              <a:buChar char="v"/>
            </a:pPr>
            <a:r>
              <a:rPr lang="en-US" sz="1100" dirty="0"/>
              <a:t>College graduates with degrees in humanities, social sciences, business, and STEM fields. Predominantly in urban areas but also growing in rural and suburban locations. Seeking roles in tech, creative industries, sustainability-focused organizations, and companies with strong social values. </a:t>
            </a:r>
          </a:p>
          <a:p>
            <a:pPr marL="171450" indent="-171450" algn="just">
              <a:buFont typeface="Wingdings" panose="05000000000000000000" pitchFamily="2" charset="2"/>
              <a:buChar char="v"/>
            </a:pPr>
            <a:r>
              <a:rPr lang="en-US" sz="1100" dirty="0"/>
              <a:t>Tech, retail, hospitality, healthcare, and financial services. </a:t>
            </a:r>
          </a:p>
          <a:p>
            <a:pPr marL="171450" indent="-171450" algn="just">
              <a:buFont typeface="Wingdings" panose="05000000000000000000" pitchFamily="2" charset="2"/>
              <a:buChar char="v"/>
            </a:pPr>
            <a:r>
              <a:rPr lang="en-US" sz="1100" dirty="0"/>
              <a:t>Growing challenges in companies that are traditionally hierarchical or offer rigid job structures. </a:t>
            </a:r>
          </a:p>
          <a:p>
            <a:pPr marL="171450" indent="-171450" algn="just">
              <a:buFont typeface="Wingdings" panose="05000000000000000000" pitchFamily="2" charset="2"/>
              <a:buChar char="v"/>
            </a:pPr>
            <a:r>
              <a:rPr lang="en-US" sz="1100" dirty="0"/>
              <a:t>Business Type: Includes large corporations, mid-sized businesses, and startups. </a:t>
            </a:r>
          </a:p>
          <a:p>
            <a:pPr marL="171450" indent="-171450" algn="just">
              <a:buFont typeface="Wingdings" panose="05000000000000000000" pitchFamily="2" charset="2"/>
              <a:buChar char="v"/>
            </a:pPr>
            <a:r>
              <a:rPr lang="en-US" sz="1100" dirty="0"/>
              <a:t>Leadership/Management: Companies with outdated management structures, top-down hierarchies, or a lack of flexibility in work practices (remote work, flexible hours, etc.) face more significant challenges. </a:t>
            </a:r>
          </a:p>
          <a:p>
            <a:pPr marL="171450" indent="-171450" algn="just">
              <a:buFont typeface="Wingdings" panose="05000000000000000000" pitchFamily="2" charset="2"/>
              <a:buChar char="v"/>
            </a:pPr>
            <a:r>
              <a:rPr lang="en-US" sz="1100" dirty="0"/>
              <a:t>Primary Responsibility: HR professionals, career coaches, recruitment agencies, and individual employees. </a:t>
            </a:r>
          </a:p>
          <a:p>
            <a:pPr marL="171450" indent="-171450" algn="just">
              <a:buFont typeface="Wingdings" panose="05000000000000000000" pitchFamily="2" charset="2"/>
              <a:buChar char="v"/>
            </a:pPr>
            <a:r>
              <a:rPr lang="en-US" sz="1100" dirty="0"/>
              <a:t>Support Systems: Educational institutions, career counselling </a:t>
            </a:r>
            <a:r>
              <a:rPr lang="en-US" sz="1100" dirty="0" err="1"/>
              <a:t>centres</a:t>
            </a:r>
            <a:r>
              <a:rPr lang="en-US" sz="1100" dirty="0"/>
              <a:t>, mentors, and leadership teams. </a:t>
            </a:r>
          </a:p>
          <a:p>
            <a:pPr marL="171450" indent="-171450" algn="just">
              <a:buFont typeface="Wingdings" panose="05000000000000000000" pitchFamily="2" charset="2"/>
              <a:buChar char="v"/>
            </a:pPr>
            <a:r>
              <a:rPr lang="en-US" sz="1100" dirty="0"/>
              <a:t>Key Stakeholders: Educational Institutions: Provide career counselling and alignment of curricula with market needs. </a:t>
            </a:r>
          </a:p>
          <a:p>
            <a:pPr marL="171450" indent="-171450" algn="just">
              <a:buFont typeface="Wingdings" panose="05000000000000000000" pitchFamily="2" charset="2"/>
              <a:buChar char="v"/>
            </a:pPr>
            <a:r>
              <a:rPr lang="en-US" sz="1100" dirty="0"/>
              <a:t>Corporations: Adapt recruitment and retention strategies. </a:t>
            </a:r>
          </a:p>
          <a:p>
            <a:pPr marL="171450" indent="-171450" algn="just">
              <a:buFont typeface="Wingdings" panose="05000000000000000000" pitchFamily="2" charset="2"/>
              <a:buChar char="v"/>
            </a:pPr>
            <a:r>
              <a:rPr lang="en-US" sz="1100" dirty="0"/>
              <a:t>Recruitment Agencies: Facilitate better job matching and understanding of Gen Z expectations. </a:t>
            </a:r>
          </a:p>
          <a:p>
            <a:pPr marL="171450" indent="-171450" algn="just">
              <a:buFont typeface="Wingdings" panose="05000000000000000000" pitchFamily="2" charset="2"/>
              <a:buChar char="v"/>
            </a:pPr>
            <a:r>
              <a:rPr lang="en-US" sz="1100" dirty="0"/>
              <a:t>Mentorship Programs: Offer guidance in navigating career aspirations. </a:t>
            </a:r>
          </a:p>
          <a:p>
            <a:pPr marL="171450" indent="-171450" algn="just">
              <a:buFont typeface="Wingdings" panose="05000000000000000000" pitchFamily="2" charset="2"/>
              <a:buChar char="v"/>
            </a:pPr>
            <a:r>
              <a:rPr lang="en-US" sz="1100" dirty="0"/>
              <a:t>Government Agencies: Assist with employment policies, job training programs, and internships. </a:t>
            </a:r>
            <a:endParaRPr lang="en-IN" sz="1100" dirty="0"/>
          </a:p>
        </p:txBody>
      </p:sp>
      <p:sp>
        <p:nvSpPr>
          <p:cNvPr id="9" name="TextBox 8">
            <a:extLst>
              <a:ext uri="{FF2B5EF4-FFF2-40B4-BE49-F238E27FC236}">
                <a16:creationId xmlns:a16="http://schemas.microsoft.com/office/drawing/2014/main" id="{CDC15E64-5E11-B428-4A48-7F11D763E7C4}"/>
              </a:ext>
            </a:extLst>
          </p:cNvPr>
          <p:cNvSpPr txBox="1"/>
          <p:nvPr/>
        </p:nvSpPr>
        <p:spPr>
          <a:xfrm>
            <a:off x="7788730" y="566057"/>
            <a:ext cx="2536372" cy="369332"/>
          </a:xfrm>
          <a:prstGeom prst="rect">
            <a:avLst/>
          </a:prstGeom>
          <a:noFill/>
        </p:spPr>
        <p:txBody>
          <a:bodyPr wrap="square" rtlCol="0">
            <a:spAutoFit/>
          </a:bodyPr>
          <a:lstStyle/>
          <a:p>
            <a:pPr algn="ctr"/>
            <a:r>
              <a:rPr lang="en-IN" u="sng" dirty="0"/>
              <a:t>What is happening</a:t>
            </a:r>
            <a:r>
              <a:rPr lang="en-US" dirty="0"/>
              <a:t>?</a:t>
            </a:r>
            <a:endParaRPr lang="en-IN" dirty="0"/>
          </a:p>
        </p:txBody>
      </p:sp>
      <p:sp>
        <p:nvSpPr>
          <p:cNvPr id="10" name="TextBox 9">
            <a:extLst>
              <a:ext uri="{FF2B5EF4-FFF2-40B4-BE49-F238E27FC236}">
                <a16:creationId xmlns:a16="http://schemas.microsoft.com/office/drawing/2014/main" id="{9E11D760-F789-CD10-4C7D-9541762A23CB}"/>
              </a:ext>
            </a:extLst>
          </p:cNvPr>
          <p:cNvSpPr txBox="1"/>
          <p:nvPr/>
        </p:nvSpPr>
        <p:spPr>
          <a:xfrm>
            <a:off x="6487887" y="1182231"/>
            <a:ext cx="5138058" cy="3985706"/>
          </a:xfrm>
          <a:prstGeom prst="rect">
            <a:avLst/>
          </a:prstGeom>
          <a:noFill/>
        </p:spPr>
        <p:txBody>
          <a:bodyPr wrap="square" rtlCol="0">
            <a:spAutoFit/>
          </a:bodyPr>
          <a:lstStyle/>
          <a:p>
            <a:pPr marL="171450" indent="-171450" algn="just">
              <a:buFont typeface="Wingdings" panose="05000000000000000000" pitchFamily="2" charset="2"/>
              <a:buChar char="v"/>
            </a:pPr>
            <a:r>
              <a:rPr lang="en-US" sz="1100" dirty="0"/>
              <a:t>Mismatch between academic qualifications and available jobs. </a:t>
            </a:r>
          </a:p>
          <a:p>
            <a:pPr marL="171450" indent="-171450" algn="just">
              <a:buFont typeface="Wingdings" panose="05000000000000000000" pitchFamily="2" charset="2"/>
              <a:buChar char="v"/>
            </a:pPr>
            <a:r>
              <a:rPr lang="en-US" sz="1100" dirty="0"/>
              <a:t>Lack of job roles that combine both passion and career growth potential. </a:t>
            </a:r>
          </a:p>
          <a:p>
            <a:pPr marL="171450" indent="-171450" algn="just">
              <a:buFont typeface="Wingdings" panose="05000000000000000000" pitchFamily="2" charset="2"/>
              <a:buChar char="v"/>
            </a:pPr>
            <a:r>
              <a:rPr lang="en-US" sz="1100" dirty="0"/>
              <a:t>Insufficient career guidance and networking opportunities during education. </a:t>
            </a:r>
          </a:p>
          <a:p>
            <a:pPr marL="171450" indent="-171450" algn="just">
              <a:buFont typeface="Wingdings" panose="05000000000000000000" pitchFamily="2" charset="2"/>
              <a:buChar char="v"/>
            </a:pPr>
            <a:r>
              <a:rPr lang="en-US" sz="1100" dirty="0"/>
              <a:t>Struggles with creating a culture that aligns with Gen Z’s preference for inclusivity, transparency, and flexibility.</a:t>
            </a:r>
          </a:p>
          <a:p>
            <a:pPr marL="171450" indent="-171450" algn="just">
              <a:buFont typeface="Wingdings" panose="05000000000000000000" pitchFamily="2" charset="2"/>
              <a:buChar char="v"/>
            </a:pPr>
            <a:r>
              <a:rPr lang="en-US" sz="1100" dirty="0"/>
              <a:t>Gen Z’s desire for fair compensation, job stability, and competitive salaries. </a:t>
            </a:r>
          </a:p>
          <a:p>
            <a:pPr marL="171450" indent="-171450" algn="just">
              <a:buFont typeface="Wingdings" panose="05000000000000000000" pitchFamily="2" charset="2"/>
              <a:buChar char="v"/>
            </a:pPr>
            <a:r>
              <a:rPr lang="en-US" sz="1100" dirty="0"/>
              <a:t>Strong demand for work-life balance, remote work options, and flexible schedules. </a:t>
            </a:r>
          </a:p>
          <a:p>
            <a:pPr marL="171450" indent="-171450" algn="just">
              <a:buFont typeface="Wingdings" panose="05000000000000000000" pitchFamily="2" charset="2"/>
              <a:buChar char="v"/>
            </a:pPr>
            <a:r>
              <a:rPr lang="en-US" sz="1100" dirty="0"/>
              <a:t>Challenges in offering roles that align with Gen Z's values around sustainability, ethics, and corporate social responsibility. </a:t>
            </a:r>
          </a:p>
          <a:p>
            <a:pPr marL="171450" indent="-171450" algn="just">
              <a:buFont typeface="Wingdings" panose="05000000000000000000" pitchFamily="2" charset="2"/>
              <a:buChar char="v"/>
            </a:pPr>
            <a:r>
              <a:rPr lang="en-US" sz="1100" dirty="0"/>
              <a:t>Gen Z seeks roles with clear career progression and learning opportunities. </a:t>
            </a:r>
          </a:p>
          <a:p>
            <a:pPr marL="171450" indent="-171450" algn="just">
              <a:buFont typeface="Wingdings" panose="05000000000000000000" pitchFamily="2" charset="2"/>
              <a:buChar char="v"/>
            </a:pPr>
            <a:r>
              <a:rPr lang="en-US" sz="1100" dirty="0"/>
              <a:t>Desire for work that aligns with their personal values and contributes to society. </a:t>
            </a:r>
          </a:p>
          <a:p>
            <a:pPr marL="171450" indent="-171450" algn="just">
              <a:buFont typeface="Wingdings" panose="05000000000000000000" pitchFamily="2" charset="2"/>
              <a:buChar char="v"/>
            </a:pPr>
            <a:r>
              <a:rPr lang="en-US" sz="1100" dirty="0"/>
              <a:t>Preference for flexible working hours, remote work, and autonomy in their roles. </a:t>
            </a:r>
          </a:p>
          <a:p>
            <a:pPr marL="171450" indent="-171450" algn="just">
              <a:buFont typeface="Wingdings" panose="05000000000000000000" pitchFamily="2" charset="2"/>
              <a:buChar char="v"/>
            </a:pPr>
            <a:r>
              <a:rPr lang="en-US" sz="1100" dirty="0"/>
              <a:t>Lack of growth opportunities, insufficient mentorship, or leadership development. </a:t>
            </a:r>
          </a:p>
          <a:p>
            <a:pPr marL="171450" indent="-171450" algn="just">
              <a:buFont typeface="Wingdings" panose="05000000000000000000" pitchFamily="2" charset="2"/>
              <a:buChar char="v"/>
            </a:pPr>
            <a:r>
              <a:rPr lang="en-US" sz="1100" dirty="0"/>
              <a:t>Lack of effective communication, micromanagement, or disconnected leadership. </a:t>
            </a:r>
          </a:p>
          <a:p>
            <a:pPr marL="171450" indent="-171450" algn="just">
              <a:buFont typeface="Wingdings" panose="05000000000000000000" pitchFamily="2" charset="2"/>
              <a:buChar char="v"/>
            </a:pPr>
            <a:r>
              <a:rPr lang="en-US" sz="1100" dirty="0"/>
              <a:t>Feeling disconnected from the company's mission or values, leading to a lack of engagement. </a:t>
            </a:r>
          </a:p>
          <a:p>
            <a:pPr marL="171450" indent="-171450" algn="just">
              <a:buFont typeface="Wingdings" panose="05000000000000000000" pitchFamily="2" charset="2"/>
              <a:buChar char="v"/>
            </a:pPr>
            <a:r>
              <a:rPr lang="en-US" sz="1100" dirty="0"/>
              <a:t>Workplace culture that doesn't foster inclusivity, diversity, and purpose driven work can create friction with Gen Z. </a:t>
            </a:r>
          </a:p>
          <a:p>
            <a:pPr marL="171450" indent="-171450" algn="just">
              <a:buFont typeface="Wingdings" panose="05000000000000000000" pitchFamily="2" charset="2"/>
              <a:buChar char="v"/>
            </a:pPr>
            <a:r>
              <a:rPr lang="en-US" sz="1100" dirty="0"/>
              <a:t>Gen Z places high value on organizations that are actively involved in social issues like environmental sustainability and equity. </a:t>
            </a:r>
          </a:p>
        </p:txBody>
      </p:sp>
    </p:spTree>
    <p:extLst>
      <p:ext uri="{BB962C8B-B14F-4D97-AF65-F5344CB8AC3E}">
        <p14:creationId xmlns:p14="http://schemas.microsoft.com/office/powerpoint/2010/main" val="2710303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72C6841D-3E19-F550-4CBA-4DCC1FBA105D}"/>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B328A3D-38D8-2246-C695-C78C43D83454}"/>
              </a:ext>
            </a:extLst>
          </p:cNvPr>
          <p:cNvSpPr/>
          <p:nvPr/>
        </p:nvSpPr>
        <p:spPr>
          <a:xfrm>
            <a:off x="326571" y="370113"/>
            <a:ext cx="5617029" cy="6085115"/>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5" name="Rectangle: Rounded Corners 4">
            <a:extLst>
              <a:ext uri="{FF2B5EF4-FFF2-40B4-BE49-F238E27FC236}">
                <a16:creationId xmlns:a16="http://schemas.microsoft.com/office/drawing/2014/main" id="{DB5502D4-2A8F-6E62-4800-746B36775089}"/>
              </a:ext>
            </a:extLst>
          </p:cNvPr>
          <p:cNvSpPr/>
          <p:nvPr/>
        </p:nvSpPr>
        <p:spPr>
          <a:xfrm>
            <a:off x="6248402" y="370113"/>
            <a:ext cx="5617029" cy="6085115"/>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6" name="TextBox 5">
            <a:extLst>
              <a:ext uri="{FF2B5EF4-FFF2-40B4-BE49-F238E27FC236}">
                <a16:creationId xmlns:a16="http://schemas.microsoft.com/office/drawing/2014/main" id="{54BFC040-4E99-D79A-82B4-33CE8751C229}"/>
              </a:ext>
            </a:extLst>
          </p:cNvPr>
          <p:cNvSpPr txBox="1"/>
          <p:nvPr/>
        </p:nvSpPr>
        <p:spPr>
          <a:xfrm>
            <a:off x="1684564" y="576943"/>
            <a:ext cx="2879272"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u="sng" dirty="0"/>
              <a:t>When is this happening</a:t>
            </a:r>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a:t>
            </a:r>
            <a:endParaRPr kumimoji="0" lang="en-IN" sz="18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8" name="TextBox 7">
            <a:extLst>
              <a:ext uri="{FF2B5EF4-FFF2-40B4-BE49-F238E27FC236}">
                <a16:creationId xmlns:a16="http://schemas.microsoft.com/office/drawing/2014/main" id="{E49ABBA1-6EB7-4018-DC81-4577D42A8BC9}"/>
              </a:ext>
            </a:extLst>
          </p:cNvPr>
          <p:cNvSpPr txBox="1"/>
          <p:nvPr/>
        </p:nvSpPr>
        <p:spPr>
          <a:xfrm>
            <a:off x="555171" y="1182231"/>
            <a:ext cx="5138058" cy="2970044"/>
          </a:xfrm>
          <a:prstGeom prst="rect">
            <a:avLst/>
          </a:prstGeom>
          <a:noFill/>
        </p:spPr>
        <p:txBody>
          <a:bodyPr wrap="square" rtlCol="0">
            <a:spAutoFit/>
          </a:bodyPr>
          <a:lstStyle/>
          <a:p>
            <a:pPr marL="171450" marR="0" lvl="0" indent="-171450" algn="just"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1100" dirty="0"/>
              <a:t>This problem became more apparent as Gen Z entered the workforce in significant numbers (post-2020).</a:t>
            </a:r>
          </a:p>
          <a:p>
            <a:pPr marL="171450" marR="0" lvl="0" indent="-171450" algn="just"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1100" dirty="0"/>
              <a:t>The impact of the COVID-19 pandemic, remote work, and shifting societal values exacerbated this gap. </a:t>
            </a:r>
          </a:p>
          <a:p>
            <a:pPr marL="171450" marR="0" lvl="0" indent="-171450" algn="just"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1100" dirty="0"/>
              <a:t>Typically noticed during recruitment when traditional methods (job boards, in-person interviews) yield fewer results. </a:t>
            </a:r>
          </a:p>
          <a:p>
            <a:pPr marL="171450" marR="0" lvl="0" indent="-171450" algn="just"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1100" dirty="0"/>
              <a:t>Employers also recognize it post-onboarding when turnover rates spike or when engagement metrics decrease. </a:t>
            </a:r>
          </a:p>
          <a:p>
            <a:pPr marL="171450" marR="0" lvl="0" indent="-171450" algn="just"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1100" dirty="0"/>
              <a:t>Early in their careers (0–2 years) when they realize the job doesn’t align with their values. </a:t>
            </a:r>
          </a:p>
          <a:p>
            <a:pPr marL="171450" marR="0" lvl="0" indent="-171450" algn="just"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1100" dirty="0"/>
              <a:t>During career transitions (e.g., switching jobs or industries), when expectations are not met. </a:t>
            </a:r>
          </a:p>
          <a:p>
            <a:pPr marL="171450" marR="0" lvl="0" indent="-171450" algn="just"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1100" dirty="0"/>
              <a:t>After 2–3 years in a role, if there is no visible growth or progression. </a:t>
            </a:r>
          </a:p>
          <a:p>
            <a:pPr marL="171450" marR="0" lvl="0" indent="-171450" algn="just"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1100" dirty="0"/>
              <a:t>Employers should adapt their strategies to align with the values and expectations of Gen Z before the hiring process. </a:t>
            </a:r>
          </a:p>
          <a:p>
            <a:pPr marL="171450" marR="0" lvl="0" indent="-171450" algn="just"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1100" dirty="0"/>
              <a:t>Regular check-ins and career development initiatives should be implemented early on to retain Gen Z employees.</a:t>
            </a:r>
          </a:p>
        </p:txBody>
      </p:sp>
      <p:sp>
        <p:nvSpPr>
          <p:cNvPr id="9" name="TextBox 8">
            <a:extLst>
              <a:ext uri="{FF2B5EF4-FFF2-40B4-BE49-F238E27FC236}">
                <a16:creationId xmlns:a16="http://schemas.microsoft.com/office/drawing/2014/main" id="{1B49E51A-9C87-A658-A569-D8C5464AE5A9}"/>
              </a:ext>
            </a:extLst>
          </p:cNvPr>
          <p:cNvSpPr txBox="1"/>
          <p:nvPr/>
        </p:nvSpPr>
        <p:spPr>
          <a:xfrm>
            <a:off x="7579179" y="576943"/>
            <a:ext cx="2955473"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u="sng" dirty="0"/>
              <a:t>Where is this happening</a:t>
            </a:r>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a:t>
            </a:r>
            <a:endParaRPr kumimoji="0" lang="en-IN" sz="18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10" name="TextBox 9">
            <a:extLst>
              <a:ext uri="{FF2B5EF4-FFF2-40B4-BE49-F238E27FC236}">
                <a16:creationId xmlns:a16="http://schemas.microsoft.com/office/drawing/2014/main" id="{81CD1BAA-B2B8-1F8E-8167-1F6A63E64EC6}"/>
              </a:ext>
            </a:extLst>
          </p:cNvPr>
          <p:cNvSpPr txBox="1"/>
          <p:nvPr/>
        </p:nvSpPr>
        <p:spPr>
          <a:xfrm>
            <a:off x="6487887" y="1182231"/>
            <a:ext cx="5138058" cy="4154984"/>
          </a:xfrm>
          <a:prstGeom prst="rect">
            <a:avLst/>
          </a:prstGeom>
          <a:noFill/>
        </p:spPr>
        <p:txBody>
          <a:bodyPr wrap="square" rtlCol="0">
            <a:spAutoFit/>
          </a:bodyPr>
          <a:lstStyle/>
          <a:p>
            <a:pPr marL="171450" marR="0" lvl="0" indent="-171450" algn="just"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IN" sz="1100" dirty="0"/>
              <a:t>LinkedIn, Glassdoor, Indeed, AngelList (for startups).</a:t>
            </a:r>
          </a:p>
          <a:p>
            <a:pPr marL="171450" marR="0" lvl="0" indent="-171450" algn="just"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1100" dirty="0"/>
              <a:t>Specific job fairs, networking events, and social media platforms like TikTok and Instagram (influencers, creators, startups).</a:t>
            </a:r>
            <a:endParaRPr lang="en-IN" sz="1100" dirty="0"/>
          </a:p>
          <a:p>
            <a:pPr marL="171450" marR="0" lvl="0" indent="-171450" algn="just"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1100" dirty="0"/>
              <a:t>Urban areas, especially tech hubs like San Francisco, New York, London, or Berlin.</a:t>
            </a:r>
            <a:endParaRPr lang="en-IN" sz="1100" dirty="0"/>
          </a:p>
          <a:p>
            <a:pPr marL="171450" marR="0" lvl="0" indent="-171450" algn="just"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1100" dirty="0"/>
              <a:t>Increasing interest in remote or hybrid work, with less focus on geographic location. </a:t>
            </a:r>
            <a:endParaRPr lang="en-IN" sz="1100" dirty="0"/>
          </a:p>
          <a:p>
            <a:pPr marL="171450" marR="0" lvl="0" indent="-171450" algn="just"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1100" dirty="0"/>
              <a:t>A lack of structured onboarding programs, mentorship, and clear role expectations. </a:t>
            </a:r>
            <a:endParaRPr lang="en-IN" sz="1100" dirty="0"/>
          </a:p>
          <a:p>
            <a:pPr marL="171450" marR="0" lvl="0" indent="-171450" algn="just"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1100" dirty="0"/>
              <a:t>Difficulty in providing feedback in a way that resonates with Gen Z's communication style (frequent, direct, and transparent).</a:t>
            </a:r>
          </a:p>
          <a:p>
            <a:pPr marL="171450" marR="0" lvl="0" indent="-171450" algn="just"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1100" dirty="0"/>
              <a:t>Employers struggle with providing long-term growth paths or opportunities for continuous learning.</a:t>
            </a:r>
          </a:p>
          <a:p>
            <a:pPr marL="171450" marR="0" lvl="0" indent="-171450" algn="just"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1100" dirty="0"/>
              <a:t>In roles within more traditional or hierarchical industries like finance or manufacturing, where flexibility, innovation, and values alignment may be lacking. </a:t>
            </a:r>
          </a:p>
          <a:p>
            <a:pPr marL="171450" marR="0" lvl="0" indent="-171450" algn="just"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1100" dirty="0"/>
              <a:t>Entry-level positions that don't offer career growth or don't align with personal values.</a:t>
            </a:r>
          </a:p>
          <a:p>
            <a:pPr marL="171450" marR="0" lvl="0" indent="-171450" algn="just"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1100" dirty="0"/>
              <a:t>Employers fail to clearly communicate role expectations, career growth opportunities, and company culture. </a:t>
            </a:r>
          </a:p>
          <a:p>
            <a:pPr marL="171450" marR="0" lvl="0" indent="-171450" algn="just"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1100" dirty="0"/>
              <a:t>Gen Z employees often feel that the reality of the role doesn’t match what was promised during recruitment. </a:t>
            </a:r>
          </a:p>
          <a:p>
            <a:pPr marL="171450" marR="0" lvl="0" indent="-171450" algn="just"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1100" dirty="0"/>
              <a:t>Lack of transparency or regular feedback mechanisms leads to misalignment in expectations.</a:t>
            </a:r>
            <a:endParaRPr lang="en-IN" sz="1100" dirty="0"/>
          </a:p>
        </p:txBody>
      </p:sp>
    </p:spTree>
    <p:extLst>
      <p:ext uri="{BB962C8B-B14F-4D97-AF65-F5344CB8AC3E}">
        <p14:creationId xmlns:p14="http://schemas.microsoft.com/office/powerpoint/2010/main" val="4047697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B82A7046-D088-B1EA-0089-A88D83779A10}"/>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1B56CE45-9FFA-FC8B-F7D1-B39D71CC2D22}"/>
              </a:ext>
            </a:extLst>
          </p:cNvPr>
          <p:cNvSpPr/>
          <p:nvPr/>
        </p:nvSpPr>
        <p:spPr>
          <a:xfrm>
            <a:off x="326571" y="370113"/>
            <a:ext cx="5617029" cy="6085115"/>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5" name="Rectangle: Rounded Corners 4">
            <a:extLst>
              <a:ext uri="{FF2B5EF4-FFF2-40B4-BE49-F238E27FC236}">
                <a16:creationId xmlns:a16="http://schemas.microsoft.com/office/drawing/2014/main" id="{754F54C7-0369-0703-4B23-BA3B0F60E68E}"/>
              </a:ext>
            </a:extLst>
          </p:cNvPr>
          <p:cNvSpPr/>
          <p:nvPr/>
        </p:nvSpPr>
        <p:spPr>
          <a:xfrm>
            <a:off x="6248402" y="370113"/>
            <a:ext cx="5617029" cy="6085115"/>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6" name="TextBox 5">
            <a:extLst>
              <a:ext uri="{FF2B5EF4-FFF2-40B4-BE49-F238E27FC236}">
                <a16:creationId xmlns:a16="http://schemas.microsoft.com/office/drawing/2014/main" id="{BBF11603-4857-4831-B845-8DF8A6DC6966}"/>
              </a:ext>
            </a:extLst>
          </p:cNvPr>
          <p:cNvSpPr txBox="1"/>
          <p:nvPr/>
        </p:nvSpPr>
        <p:spPr>
          <a:xfrm>
            <a:off x="1684564" y="576943"/>
            <a:ext cx="2879272"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u="sng" dirty="0"/>
              <a:t>Why is that happening</a:t>
            </a:r>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a:t>
            </a:r>
            <a:endParaRPr kumimoji="0" lang="en-IN" sz="18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8" name="TextBox 7">
            <a:extLst>
              <a:ext uri="{FF2B5EF4-FFF2-40B4-BE49-F238E27FC236}">
                <a16:creationId xmlns:a16="http://schemas.microsoft.com/office/drawing/2014/main" id="{0F301E01-D3EF-2122-69BE-F3A7D94EE4E8}"/>
              </a:ext>
            </a:extLst>
          </p:cNvPr>
          <p:cNvSpPr txBox="1"/>
          <p:nvPr/>
        </p:nvSpPr>
        <p:spPr>
          <a:xfrm>
            <a:off x="555171" y="1182231"/>
            <a:ext cx="5138058" cy="2970044"/>
          </a:xfrm>
          <a:prstGeom prst="rect">
            <a:avLst/>
          </a:prstGeom>
          <a:noFill/>
        </p:spPr>
        <p:txBody>
          <a:bodyPr wrap="square" rtlCol="0">
            <a:spAutoFit/>
          </a:bodyPr>
          <a:lstStyle/>
          <a:p>
            <a:pPr marL="171450" marR="0" lvl="0" indent="-171450" algn="just"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1100" dirty="0"/>
              <a:t>Limited job opportunities that align with their educational background and personal values. </a:t>
            </a:r>
          </a:p>
          <a:p>
            <a:pPr marL="171450" marR="0" lvl="0" indent="-171450" algn="just"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1100" dirty="0"/>
              <a:t>Structural constraints in many industries (e.g., traditional office-based roles, rigid hierarchical job structures).</a:t>
            </a:r>
          </a:p>
          <a:p>
            <a:pPr marL="171450" marR="0" lvl="0" indent="-171450" algn="just"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1100" dirty="0"/>
              <a:t>Gen Z has many options, including gig economy roles, freelancing, and entrepreneurial ventures.</a:t>
            </a:r>
          </a:p>
          <a:p>
            <a:pPr marL="171450" marR="0" lvl="0" indent="-171450" algn="just"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1100" dirty="0"/>
              <a:t>Many employers fail to align their culture with the values that Gen Z holds (e.g., sustainability, work-life balance, diversity). </a:t>
            </a:r>
          </a:p>
          <a:p>
            <a:pPr marL="171450" marR="0" lvl="0" indent="-171450" algn="just"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1100" dirty="0"/>
              <a:t>Raised in the digital age, Gen Z values immediacy, flexibility, and work that is aligned with their values. </a:t>
            </a:r>
          </a:p>
          <a:p>
            <a:pPr marL="171450" marR="0" lvl="0" indent="-171450" algn="just"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1100" dirty="0"/>
              <a:t>Economic factors like rising student debt, the gig economy, and the collapse of traditional career ladders have shaped their expectations.</a:t>
            </a:r>
          </a:p>
          <a:p>
            <a:pPr marL="171450" marR="0" lvl="0" indent="-171450" algn="just"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1100" dirty="0"/>
              <a:t>Generational disconnect between management and younger employees.</a:t>
            </a:r>
          </a:p>
          <a:p>
            <a:pPr marL="171450" marR="0" lvl="0" indent="-171450" algn="just"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1100" dirty="0"/>
              <a:t>Slow adaptation to digital tools, flexible work models, and inclusivity practices.</a:t>
            </a:r>
          </a:p>
          <a:p>
            <a:pPr marL="171450" marR="0" lvl="0" indent="-171450" algn="just"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1100" dirty="0"/>
              <a:t>Lack of career growth opportunities. </a:t>
            </a:r>
          </a:p>
          <a:p>
            <a:pPr marL="171450" marR="0" lvl="0" indent="-171450" algn="just"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1100" dirty="0"/>
              <a:t>Desire for more meaning in work and the ability to contribute to causes they care about.</a:t>
            </a:r>
            <a:endParaRPr kumimoji="0" lang="en-US" sz="11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9" name="TextBox 8">
            <a:extLst>
              <a:ext uri="{FF2B5EF4-FFF2-40B4-BE49-F238E27FC236}">
                <a16:creationId xmlns:a16="http://schemas.microsoft.com/office/drawing/2014/main" id="{7AFB0043-B7FE-D949-8079-1765ADC92ED0}"/>
              </a:ext>
            </a:extLst>
          </p:cNvPr>
          <p:cNvSpPr txBox="1"/>
          <p:nvPr/>
        </p:nvSpPr>
        <p:spPr>
          <a:xfrm>
            <a:off x="7579179" y="576943"/>
            <a:ext cx="2955473"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sng" strike="noStrike" kern="1200" cap="none" spc="0" normalizeH="0" baseline="0" noProof="0" dirty="0">
                <a:ln>
                  <a:noFill/>
                </a:ln>
                <a:solidFill>
                  <a:prstClr val="black"/>
                </a:solidFill>
                <a:effectLst/>
                <a:uLnTx/>
                <a:uFillTx/>
                <a:latin typeface="Aptos" panose="02110004020202020204"/>
                <a:ea typeface="+mn-ea"/>
                <a:cs typeface="+mn-cs"/>
              </a:rPr>
              <a:t>How to solve it</a:t>
            </a:r>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a:t>
            </a:r>
            <a:endParaRPr kumimoji="0" lang="en-IN" sz="18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10" name="TextBox 9">
            <a:extLst>
              <a:ext uri="{FF2B5EF4-FFF2-40B4-BE49-F238E27FC236}">
                <a16:creationId xmlns:a16="http://schemas.microsoft.com/office/drawing/2014/main" id="{C9631E12-61DF-43B5-D154-72E0B9C6B8E4}"/>
              </a:ext>
            </a:extLst>
          </p:cNvPr>
          <p:cNvSpPr txBox="1"/>
          <p:nvPr/>
        </p:nvSpPr>
        <p:spPr>
          <a:xfrm>
            <a:off x="6487887" y="1182231"/>
            <a:ext cx="5138058" cy="3816429"/>
          </a:xfrm>
          <a:prstGeom prst="rect">
            <a:avLst/>
          </a:prstGeom>
          <a:noFill/>
        </p:spPr>
        <p:txBody>
          <a:bodyPr wrap="square" rtlCol="0">
            <a:spAutoFit/>
          </a:bodyPr>
          <a:lstStyle/>
          <a:p>
            <a:pPr marL="171450" marR="0" lvl="0" indent="-171450" algn="just"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1100" dirty="0"/>
              <a:t>Participate in mentorship programs and career counselling. </a:t>
            </a:r>
          </a:p>
          <a:p>
            <a:pPr marL="171450" marR="0" lvl="0" indent="-171450" algn="just"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1100" dirty="0"/>
              <a:t>Engage in internships, apprenticeships, and skill-building workshops to better understand market needs. </a:t>
            </a:r>
          </a:p>
          <a:p>
            <a:pPr marL="171450" marR="0" lvl="0" indent="-171450" algn="just"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1100" dirty="0"/>
              <a:t>Actively build a professional network to access opportunities in desired industries. </a:t>
            </a:r>
          </a:p>
          <a:p>
            <a:pPr marL="171450" marR="0" lvl="0" indent="-171450" algn="just"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1100" dirty="0"/>
              <a:t>Implement digital-first recruitment (social media, job platforms, virtual fairs). </a:t>
            </a:r>
          </a:p>
          <a:p>
            <a:pPr marL="171450" marR="0" lvl="0" indent="-171450" algn="just"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1100" dirty="0"/>
              <a:t>Offer flexible work options (remote, hybrid, flexible hours). </a:t>
            </a:r>
          </a:p>
          <a:p>
            <a:pPr marL="171450" marR="0" lvl="0" indent="-171450" algn="just"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1100" dirty="0"/>
              <a:t>Align brand messaging with Gen Z values (sustainability, diversity, and inclusivity). </a:t>
            </a:r>
          </a:p>
          <a:p>
            <a:pPr marL="171450" marR="0" lvl="0" indent="-171450" algn="just"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1100" dirty="0"/>
              <a:t>Offer purpose-driven roles that align with Gen Z’s personal values. </a:t>
            </a:r>
          </a:p>
          <a:p>
            <a:pPr marL="171450" marR="0" lvl="0" indent="-171450" algn="just"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1100" dirty="0"/>
              <a:t>Career development opportunities through mentorship, continuous learning, and growth potential.</a:t>
            </a:r>
          </a:p>
          <a:p>
            <a:pPr marL="171450" marR="0" lvl="0" indent="-171450" algn="just"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1100" dirty="0"/>
              <a:t>Implement regular feedback loops and recognition programs. </a:t>
            </a:r>
          </a:p>
          <a:p>
            <a:pPr marL="171450" marR="0" lvl="0" indent="-171450" algn="just"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1100" dirty="0"/>
              <a:t>Introduce personalized coaching and clear role definitions.</a:t>
            </a:r>
          </a:p>
          <a:p>
            <a:pPr marL="171450" marR="0" lvl="0" indent="-171450" algn="just"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1100" dirty="0"/>
              <a:t>Offer continuous learning opportunities and the possibility for flexible working arrangements. </a:t>
            </a:r>
          </a:p>
          <a:p>
            <a:pPr marL="171450" marR="0" lvl="0" indent="-171450" algn="just"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1100" dirty="0"/>
              <a:t>Create a culture of open communication, transparency, and empathy in leadership. </a:t>
            </a:r>
          </a:p>
          <a:p>
            <a:pPr marL="171450" marR="0" lvl="0" indent="-171450" algn="just"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1100" dirty="0"/>
              <a:t>Frequent feedback cycles, clear role definitions, and career progression check-ins. </a:t>
            </a:r>
          </a:p>
          <a:p>
            <a:pPr marL="171450" marR="0" lvl="0" indent="-171450" algn="just"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1100" dirty="0"/>
              <a:t>Foster ongoing conversations around work expectations, culture, and values from the moment of recruitment through to performance reviews. </a:t>
            </a:r>
            <a:endParaRPr kumimoji="0" lang="en-IN" sz="11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782961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0738A4E0-506F-67BF-64CC-B1FFE1EDC773}"/>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26934DE3-8990-6837-A8E6-5591F0699C53}"/>
              </a:ext>
            </a:extLst>
          </p:cNvPr>
          <p:cNvSpPr/>
          <p:nvPr/>
        </p:nvSpPr>
        <p:spPr>
          <a:xfrm>
            <a:off x="326571" y="370113"/>
            <a:ext cx="5617029" cy="6085115"/>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5" name="Rectangle: Rounded Corners 4">
            <a:extLst>
              <a:ext uri="{FF2B5EF4-FFF2-40B4-BE49-F238E27FC236}">
                <a16:creationId xmlns:a16="http://schemas.microsoft.com/office/drawing/2014/main" id="{8D7043D2-455B-541A-EDFF-8FCA0F9AB7C2}"/>
              </a:ext>
            </a:extLst>
          </p:cNvPr>
          <p:cNvSpPr/>
          <p:nvPr/>
        </p:nvSpPr>
        <p:spPr>
          <a:xfrm>
            <a:off x="6248402" y="370113"/>
            <a:ext cx="5617029" cy="6085115"/>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6" name="TextBox 5">
            <a:extLst>
              <a:ext uri="{FF2B5EF4-FFF2-40B4-BE49-F238E27FC236}">
                <a16:creationId xmlns:a16="http://schemas.microsoft.com/office/drawing/2014/main" id="{4477F579-0B37-EE1F-BEB7-BACBD65903FB}"/>
              </a:ext>
            </a:extLst>
          </p:cNvPr>
          <p:cNvSpPr txBox="1"/>
          <p:nvPr/>
        </p:nvSpPr>
        <p:spPr>
          <a:xfrm>
            <a:off x="1684564" y="576943"/>
            <a:ext cx="2879272"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sng" strike="noStrike" kern="1200" cap="none" spc="0" normalizeH="0" baseline="0" noProof="0" dirty="0">
                <a:ln>
                  <a:noFill/>
                </a:ln>
                <a:solidFill>
                  <a:prstClr val="black"/>
                </a:solidFill>
                <a:effectLst/>
                <a:uLnTx/>
                <a:uFillTx/>
                <a:latin typeface="Aptos" panose="02110004020202020204"/>
                <a:ea typeface="+mn-ea"/>
                <a:cs typeface="+mn-cs"/>
              </a:rPr>
              <a:t>Why is that happening</a:t>
            </a:r>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a:t>
            </a:r>
            <a:endParaRPr kumimoji="0" lang="en-IN" sz="18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8" name="TextBox 7">
            <a:extLst>
              <a:ext uri="{FF2B5EF4-FFF2-40B4-BE49-F238E27FC236}">
                <a16:creationId xmlns:a16="http://schemas.microsoft.com/office/drawing/2014/main" id="{D3D40009-1884-DDB4-5D15-A50EEE1DB365}"/>
              </a:ext>
            </a:extLst>
          </p:cNvPr>
          <p:cNvSpPr txBox="1"/>
          <p:nvPr/>
        </p:nvSpPr>
        <p:spPr>
          <a:xfrm>
            <a:off x="555171" y="1182231"/>
            <a:ext cx="5138058" cy="2970044"/>
          </a:xfrm>
          <a:prstGeom prst="rect">
            <a:avLst/>
          </a:prstGeom>
          <a:noFill/>
        </p:spPr>
        <p:txBody>
          <a:bodyPr wrap="square" rtlCol="0">
            <a:spAutoFit/>
          </a:bodyPr>
          <a:lstStyle/>
          <a:p>
            <a:pPr marL="171450" marR="0" lvl="0" indent="-171450" algn="just"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1100" b="0" i="0" u="none" strike="noStrike" kern="1200" cap="none" spc="0" normalizeH="0" baseline="0" noProof="0" dirty="0">
                <a:ln>
                  <a:noFill/>
                </a:ln>
                <a:solidFill>
                  <a:prstClr val="black"/>
                </a:solidFill>
                <a:effectLst/>
                <a:uLnTx/>
                <a:uFillTx/>
                <a:latin typeface="Aptos" panose="02110004020202020204"/>
                <a:ea typeface="+mn-ea"/>
                <a:cs typeface="+mn-cs"/>
              </a:rPr>
              <a:t>Limited job opportunities that align with their educational background and personal values. </a:t>
            </a:r>
          </a:p>
          <a:p>
            <a:pPr marL="171450" marR="0" lvl="0" indent="-171450" algn="just"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1100" b="0" i="0" u="none" strike="noStrike" kern="1200" cap="none" spc="0" normalizeH="0" baseline="0" noProof="0" dirty="0">
                <a:ln>
                  <a:noFill/>
                </a:ln>
                <a:solidFill>
                  <a:prstClr val="black"/>
                </a:solidFill>
                <a:effectLst/>
                <a:uLnTx/>
                <a:uFillTx/>
                <a:latin typeface="Aptos" panose="02110004020202020204"/>
                <a:ea typeface="+mn-ea"/>
                <a:cs typeface="+mn-cs"/>
              </a:rPr>
              <a:t>Structural constraints in many industries (e.g., traditional office-based roles, rigid hierarchical job structures).</a:t>
            </a:r>
          </a:p>
          <a:p>
            <a:pPr marL="171450" marR="0" lvl="0" indent="-171450" algn="just"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1100" b="0" i="0" u="none" strike="noStrike" kern="1200" cap="none" spc="0" normalizeH="0" baseline="0" noProof="0" dirty="0">
                <a:ln>
                  <a:noFill/>
                </a:ln>
                <a:solidFill>
                  <a:prstClr val="black"/>
                </a:solidFill>
                <a:effectLst/>
                <a:uLnTx/>
                <a:uFillTx/>
                <a:latin typeface="Aptos" panose="02110004020202020204"/>
                <a:ea typeface="+mn-ea"/>
                <a:cs typeface="+mn-cs"/>
              </a:rPr>
              <a:t>Gen Z has many options, including gig economy roles, freelancing, and entrepreneurial ventures.</a:t>
            </a:r>
          </a:p>
          <a:p>
            <a:pPr marL="171450" marR="0" lvl="0" indent="-171450" algn="just"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1100" b="0" i="0" u="none" strike="noStrike" kern="1200" cap="none" spc="0" normalizeH="0" baseline="0" noProof="0" dirty="0">
                <a:ln>
                  <a:noFill/>
                </a:ln>
                <a:solidFill>
                  <a:prstClr val="black"/>
                </a:solidFill>
                <a:effectLst/>
                <a:uLnTx/>
                <a:uFillTx/>
                <a:latin typeface="Aptos" panose="02110004020202020204"/>
                <a:ea typeface="+mn-ea"/>
                <a:cs typeface="+mn-cs"/>
              </a:rPr>
              <a:t>Many employers fail to align their culture with the values that Gen Z holds (e.g., sustainability, work-life balance, diversity). </a:t>
            </a:r>
          </a:p>
          <a:p>
            <a:pPr marL="171450" marR="0" lvl="0" indent="-171450" algn="just"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1100" b="0" i="0" u="none" strike="noStrike" kern="1200" cap="none" spc="0" normalizeH="0" baseline="0" noProof="0" dirty="0">
                <a:ln>
                  <a:noFill/>
                </a:ln>
                <a:solidFill>
                  <a:prstClr val="black"/>
                </a:solidFill>
                <a:effectLst/>
                <a:uLnTx/>
                <a:uFillTx/>
                <a:latin typeface="Aptos" panose="02110004020202020204"/>
                <a:ea typeface="+mn-ea"/>
                <a:cs typeface="+mn-cs"/>
              </a:rPr>
              <a:t>Raised in the digital age, Gen Z values immediacy, flexibility, and work that is aligned with their values. </a:t>
            </a:r>
          </a:p>
          <a:p>
            <a:pPr marL="171450" marR="0" lvl="0" indent="-171450" algn="just"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1100" b="0" i="0" u="none" strike="noStrike" kern="1200" cap="none" spc="0" normalizeH="0" baseline="0" noProof="0" dirty="0">
                <a:ln>
                  <a:noFill/>
                </a:ln>
                <a:solidFill>
                  <a:prstClr val="black"/>
                </a:solidFill>
                <a:effectLst/>
                <a:uLnTx/>
                <a:uFillTx/>
                <a:latin typeface="Aptos" panose="02110004020202020204"/>
                <a:ea typeface="+mn-ea"/>
                <a:cs typeface="+mn-cs"/>
              </a:rPr>
              <a:t>Economic factors like rising student debt, the gig economy, and the collapse of traditional career ladders have shaped their expectations.</a:t>
            </a:r>
          </a:p>
          <a:p>
            <a:pPr marL="171450" marR="0" lvl="0" indent="-171450" algn="just"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1100" b="0" i="0" u="none" strike="noStrike" kern="1200" cap="none" spc="0" normalizeH="0" baseline="0" noProof="0" dirty="0">
                <a:ln>
                  <a:noFill/>
                </a:ln>
                <a:solidFill>
                  <a:prstClr val="black"/>
                </a:solidFill>
                <a:effectLst/>
                <a:uLnTx/>
                <a:uFillTx/>
                <a:latin typeface="Aptos" panose="02110004020202020204"/>
                <a:ea typeface="+mn-ea"/>
                <a:cs typeface="+mn-cs"/>
              </a:rPr>
              <a:t>Generational disconnect between management and younger employees.</a:t>
            </a:r>
          </a:p>
          <a:p>
            <a:pPr marL="171450" marR="0" lvl="0" indent="-171450" algn="just"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1100" b="0" i="0" u="none" strike="noStrike" kern="1200" cap="none" spc="0" normalizeH="0" baseline="0" noProof="0" dirty="0">
                <a:ln>
                  <a:noFill/>
                </a:ln>
                <a:solidFill>
                  <a:prstClr val="black"/>
                </a:solidFill>
                <a:effectLst/>
                <a:uLnTx/>
                <a:uFillTx/>
                <a:latin typeface="Aptos" panose="02110004020202020204"/>
                <a:ea typeface="+mn-ea"/>
                <a:cs typeface="+mn-cs"/>
              </a:rPr>
              <a:t>Slow adaptation to digital tools, flexible work models, and inclusivity practices.</a:t>
            </a:r>
          </a:p>
          <a:p>
            <a:pPr marL="171450" marR="0" lvl="0" indent="-171450" algn="just"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1100" b="0" i="0" u="none" strike="noStrike" kern="1200" cap="none" spc="0" normalizeH="0" baseline="0" noProof="0" dirty="0">
                <a:ln>
                  <a:noFill/>
                </a:ln>
                <a:solidFill>
                  <a:prstClr val="black"/>
                </a:solidFill>
                <a:effectLst/>
                <a:uLnTx/>
                <a:uFillTx/>
                <a:latin typeface="Aptos" panose="02110004020202020204"/>
                <a:ea typeface="+mn-ea"/>
                <a:cs typeface="+mn-cs"/>
              </a:rPr>
              <a:t>Lack of career growth opportunities. </a:t>
            </a:r>
          </a:p>
          <a:p>
            <a:pPr marL="171450" marR="0" lvl="0" indent="-171450" algn="just"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1100" b="0" i="0" u="none" strike="noStrike" kern="1200" cap="none" spc="0" normalizeH="0" baseline="0" noProof="0" dirty="0">
                <a:ln>
                  <a:noFill/>
                </a:ln>
                <a:solidFill>
                  <a:prstClr val="black"/>
                </a:solidFill>
                <a:effectLst/>
                <a:uLnTx/>
                <a:uFillTx/>
                <a:latin typeface="Aptos" panose="02110004020202020204"/>
                <a:ea typeface="+mn-ea"/>
                <a:cs typeface="+mn-cs"/>
              </a:rPr>
              <a:t>Desire for more meaning in work and the ability to contribute to causes they care about.</a:t>
            </a:r>
          </a:p>
        </p:txBody>
      </p:sp>
      <p:sp>
        <p:nvSpPr>
          <p:cNvPr id="9" name="TextBox 8">
            <a:extLst>
              <a:ext uri="{FF2B5EF4-FFF2-40B4-BE49-F238E27FC236}">
                <a16:creationId xmlns:a16="http://schemas.microsoft.com/office/drawing/2014/main" id="{3E770216-B958-E103-BC9F-1F113F8E6054}"/>
              </a:ext>
            </a:extLst>
          </p:cNvPr>
          <p:cNvSpPr txBox="1"/>
          <p:nvPr/>
        </p:nvSpPr>
        <p:spPr>
          <a:xfrm>
            <a:off x="7579179" y="576943"/>
            <a:ext cx="2955473"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sng" strike="noStrike" kern="1200" cap="none" spc="0" normalizeH="0" baseline="0" noProof="0" dirty="0">
                <a:ln>
                  <a:noFill/>
                </a:ln>
                <a:solidFill>
                  <a:prstClr val="black"/>
                </a:solidFill>
                <a:effectLst/>
                <a:uLnTx/>
                <a:uFillTx/>
                <a:latin typeface="Aptos" panose="02110004020202020204"/>
                <a:ea typeface="+mn-ea"/>
                <a:cs typeface="+mn-cs"/>
              </a:rPr>
              <a:t>How to solve it</a:t>
            </a:r>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a:t>
            </a:r>
            <a:endParaRPr kumimoji="0" lang="en-IN" sz="18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10" name="TextBox 9">
            <a:extLst>
              <a:ext uri="{FF2B5EF4-FFF2-40B4-BE49-F238E27FC236}">
                <a16:creationId xmlns:a16="http://schemas.microsoft.com/office/drawing/2014/main" id="{C91F976E-5E9B-5571-3DF9-7DCF9069E19F}"/>
              </a:ext>
            </a:extLst>
          </p:cNvPr>
          <p:cNvSpPr txBox="1"/>
          <p:nvPr/>
        </p:nvSpPr>
        <p:spPr>
          <a:xfrm>
            <a:off x="6487887" y="1182231"/>
            <a:ext cx="5138058" cy="3816429"/>
          </a:xfrm>
          <a:prstGeom prst="rect">
            <a:avLst/>
          </a:prstGeom>
          <a:noFill/>
        </p:spPr>
        <p:txBody>
          <a:bodyPr wrap="square" rtlCol="0">
            <a:spAutoFit/>
          </a:bodyPr>
          <a:lstStyle/>
          <a:p>
            <a:pPr marL="171450" marR="0" lvl="0" indent="-171450" algn="just"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1100" b="0" i="0" u="none" strike="noStrike" kern="1200" cap="none" spc="0" normalizeH="0" baseline="0" noProof="0" dirty="0">
                <a:ln>
                  <a:noFill/>
                </a:ln>
                <a:solidFill>
                  <a:prstClr val="black"/>
                </a:solidFill>
                <a:effectLst/>
                <a:uLnTx/>
                <a:uFillTx/>
                <a:latin typeface="Aptos" panose="02110004020202020204"/>
                <a:ea typeface="+mn-ea"/>
                <a:cs typeface="+mn-cs"/>
              </a:rPr>
              <a:t>Participate in mentorship programs and career counselling. </a:t>
            </a:r>
          </a:p>
          <a:p>
            <a:pPr marL="171450" marR="0" lvl="0" indent="-171450" algn="just"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1100" b="0" i="0" u="none" strike="noStrike" kern="1200" cap="none" spc="0" normalizeH="0" baseline="0" noProof="0" dirty="0">
                <a:ln>
                  <a:noFill/>
                </a:ln>
                <a:solidFill>
                  <a:prstClr val="black"/>
                </a:solidFill>
                <a:effectLst/>
                <a:uLnTx/>
                <a:uFillTx/>
                <a:latin typeface="Aptos" panose="02110004020202020204"/>
                <a:ea typeface="+mn-ea"/>
                <a:cs typeface="+mn-cs"/>
              </a:rPr>
              <a:t>Engage in internships, apprenticeships, and skill-building workshops to better understand market needs. </a:t>
            </a:r>
          </a:p>
          <a:p>
            <a:pPr marL="171450" marR="0" lvl="0" indent="-171450" algn="just"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1100" b="0" i="0" u="none" strike="noStrike" kern="1200" cap="none" spc="0" normalizeH="0" baseline="0" noProof="0" dirty="0">
                <a:ln>
                  <a:noFill/>
                </a:ln>
                <a:solidFill>
                  <a:prstClr val="black"/>
                </a:solidFill>
                <a:effectLst/>
                <a:uLnTx/>
                <a:uFillTx/>
                <a:latin typeface="Aptos" panose="02110004020202020204"/>
                <a:ea typeface="+mn-ea"/>
                <a:cs typeface="+mn-cs"/>
              </a:rPr>
              <a:t>Actively build a professional network to access opportunities in desired industries. </a:t>
            </a:r>
          </a:p>
          <a:p>
            <a:pPr marL="171450" marR="0" lvl="0" indent="-171450" algn="just"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1100" b="0" i="0" u="none" strike="noStrike" kern="1200" cap="none" spc="0" normalizeH="0" baseline="0" noProof="0" dirty="0">
                <a:ln>
                  <a:noFill/>
                </a:ln>
                <a:solidFill>
                  <a:prstClr val="black"/>
                </a:solidFill>
                <a:effectLst/>
                <a:uLnTx/>
                <a:uFillTx/>
                <a:latin typeface="Aptos" panose="02110004020202020204"/>
                <a:ea typeface="+mn-ea"/>
                <a:cs typeface="+mn-cs"/>
              </a:rPr>
              <a:t>Implement digital-first recruitment (social media, job platforms, virtual fairs). </a:t>
            </a:r>
          </a:p>
          <a:p>
            <a:pPr marL="171450" marR="0" lvl="0" indent="-171450" algn="just"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1100" b="0" i="0" u="none" strike="noStrike" kern="1200" cap="none" spc="0" normalizeH="0" baseline="0" noProof="0" dirty="0">
                <a:ln>
                  <a:noFill/>
                </a:ln>
                <a:solidFill>
                  <a:prstClr val="black"/>
                </a:solidFill>
                <a:effectLst/>
                <a:uLnTx/>
                <a:uFillTx/>
                <a:latin typeface="Aptos" panose="02110004020202020204"/>
                <a:ea typeface="+mn-ea"/>
                <a:cs typeface="+mn-cs"/>
              </a:rPr>
              <a:t>Offer flexible work options (remote, hybrid, flexible hours). </a:t>
            </a:r>
          </a:p>
          <a:p>
            <a:pPr marL="171450" marR="0" lvl="0" indent="-171450" algn="just"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1100" b="0" i="0" u="none" strike="noStrike" kern="1200" cap="none" spc="0" normalizeH="0" baseline="0" noProof="0" dirty="0">
                <a:ln>
                  <a:noFill/>
                </a:ln>
                <a:solidFill>
                  <a:prstClr val="black"/>
                </a:solidFill>
                <a:effectLst/>
                <a:uLnTx/>
                <a:uFillTx/>
                <a:latin typeface="Aptos" panose="02110004020202020204"/>
                <a:ea typeface="+mn-ea"/>
                <a:cs typeface="+mn-cs"/>
              </a:rPr>
              <a:t>Align brand messaging with Gen Z values (sustainability, diversity, and inclusivity). </a:t>
            </a:r>
          </a:p>
          <a:p>
            <a:pPr marL="171450" marR="0" lvl="0" indent="-171450" algn="just"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1100" b="0" i="0" u="none" strike="noStrike" kern="1200" cap="none" spc="0" normalizeH="0" baseline="0" noProof="0" dirty="0">
                <a:ln>
                  <a:noFill/>
                </a:ln>
                <a:solidFill>
                  <a:prstClr val="black"/>
                </a:solidFill>
                <a:effectLst/>
                <a:uLnTx/>
                <a:uFillTx/>
                <a:latin typeface="Aptos" panose="02110004020202020204"/>
                <a:ea typeface="+mn-ea"/>
                <a:cs typeface="+mn-cs"/>
              </a:rPr>
              <a:t>Offer purpose-driven roles that align with Gen Z’s personal values. </a:t>
            </a:r>
          </a:p>
          <a:p>
            <a:pPr marL="171450" marR="0" lvl="0" indent="-171450" algn="just"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1100" b="0" i="0" u="none" strike="noStrike" kern="1200" cap="none" spc="0" normalizeH="0" baseline="0" noProof="0" dirty="0">
                <a:ln>
                  <a:noFill/>
                </a:ln>
                <a:solidFill>
                  <a:prstClr val="black"/>
                </a:solidFill>
                <a:effectLst/>
                <a:uLnTx/>
                <a:uFillTx/>
                <a:latin typeface="Aptos" panose="02110004020202020204"/>
                <a:ea typeface="+mn-ea"/>
                <a:cs typeface="+mn-cs"/>
              </a:rPr>
              <a:t>Career development opportunities through mentorship, continuous learning, and growth potential.</a:t>
            </a:r>
          </a:p>
          <a:p>
            <a:pPr marL="171450" marR="0" lvl="0" indent="-171450" algn="just"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1100" b="0" i="0" u="none" strike="noStrike" kern="1200" cap="none" spc="0" normalizeH="0" baseline="0" noProof="0" dirty="0">
                <a:ln>
                  <a:noFill/>
                </a:ln>
                <a:solidFill>
                  <a:prstClr val="black"/>
                </a:solidFill>
                <a:effectLst/>
                <a:uLnTx/>
                <a:uFillTx/>
                <a:latin typeface="Aptos" panose="02110004020202020204"/>
                <a:ea typeface="+mn-ea"/>
                <a:cs typeface="+mn-cs"/>
              </a:rPr>
              <a:t>Implement regular feedback loops and recognition programs. </a:t>
            </a:r>
          </a:p>
          <a:p>
            <a:pPr marL="171450" marR="0" lvl="0" indent="-171450" algn="just"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1100" b="0" i="0" u="none" strike="noStrike" kern="1200" cap="none" spc="0" normalizeH="0" baseline="0" noProof="0" dirty="0">
                <a:ln>
                  <a:noFill/>
                </a:ln>
                <a:solidFill>
                  <a:prstClr val="black"/>
                </a:solidFill>
                <a:effectLst/>
                <a:uLnTx/>
                <a:uFillTx/>
                <a:latin typeface="Aptos" panose="02110004020202020204"/>
                <a:ea typeface="+mn-ea"/>
                <a:cs typeface="+mn-cs"/>
              </a:rPr>
              <a:t>Introduce personalized coaching and clear role definitions.</a:t>
            </a:r>
          </a:p>
          <a:p>
            <a:pPr marL="171450" marR="0" lvl="0" indent="-171450" algn="just"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1100" b="0" i="0" u="none" strike="noStrike" kern="1200" cap="none" spc="0" normalizeH="0" baseline="0" noProof="0" dirty="0">
                <a:ln>
                  <a:noFill/>
                </a:ln>
                <a:solidFill>
                  <a:prstClr val="black"/>
                </a:solidFill>
                <a:effectLst/>
                <a:uLnTx/>
                <a:uFillTx/>
                <a:latin typeface="Aptos" panose="02110004020202020204"/>
                <a:ea typeface="+mn-ea"/>
                <a:cs typeface="+mn-cs"/>
              </a:rPr>
              <a:t>Offer continuous learning opportunities and the possibility for flexible working arrangements. </a:t>
            </a:r>
          </a:p>
          <a:p>
            <a:pPr marL="171450" marR="0" lvl="0" indent="-171450" algn="just"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1100" b="0" i="0" u="none" strike="noStrike" kern="1200" cap="none" spc="0" normalizeH="0" baseline="0" noProof="0" dirty="0">
                <a:ln>
                  <a:noFill/>
                </a:ln>
                <a:solidFill>
                  <a:prstClr val="black"/>
                </a:solidFill>
                <a:effectLst/>
                <a:uLnTx/>
                <a:uFillTx/>
                <a:latin typeface="Aptos" panose="02110004020202020204"/>
                <a:ea typeface="+mn-ea"/>
                <a:cs typeface="+mn-cs"/>
              </a:rPr>
              <a:t>Create a culture of open communication, transparency, and empathy in leadership. </a:t>
            </a:r>
          </a:p>
          <a:p>
            <a:pPr marL="171450" marR="0" lvl="0" indent="-171450" algn="just"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1100" b="0" i="0" u="none" strike="noStrike" kern="1200" cap="none" spc="0" normalizeH="0" baseline="0" noProof="0" dirty="0">
                <a:ln>
                  <a:noFill/>
                </a:ln>
                <a:solidFill>
                  <a:prstClr val="black"/>
                </a:solidFill>
                <a:effectLst/>
                <a:uLnTx/>
                <a:uFillTx/>
                <a:latin typeface="Aptos" panose="02110004020202020204"/>
                <a:ea typeface="+mn-ea"/>
                <a:cs typeface="+mn-cs"/>
              </a:rPr>
              <a:t>Frequent feedback cycles, clear role definitions, and career progression check-ins. </a:t>
            </a:r>
          </a:p>
          <a:p>
            <a:pPr marL="171450" marR="0" lvl="0" indent="-171450" algn="just"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1100" b="0" i="0" u="none" strike="noStrike" kern="1200" cap="none" spc="0" normalizeH="0" baseline="0" noProof="0" dirty="0">
                <a:ln>
                  <a:noFill/>
                </a:ln>
                <a:solidFill>
                  <a:prstClr val="black"/>
                </a:solidFill>
                <a:effectLst/>
                <a:uLnTx/>
                <a:uFillTx/>
                <a:latin typeface="Aptos" panose="02110004020202020204"/>
                <a:ea typeface="+mn-ea"/>
                <a:cs typeface="+mn-cs"/>
              </a:rPr>
              <a:t>Foster ongoing conversations around work expectations, culture, and values from the moment of recruitment through to performance reviews. </a:t>
            </a:r>
            <a:endParaRPr kumimoji="0" lang="en-IN" sz="11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773129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760181-001B-B3AE-7F2B-CB8FE8E2D0C5}"/>
              </a:ext>
            </a:extLst>
          </p:cNvPr>
          <p:cNvSpPr txBox="1"/>
          <p:nvPr/>
        </p:nvSpPr>
        <p:spPr>
          <a:xfrm>
            <a:off x="3200400" y="2767280"/>
            <a:ext cx="5791200" cy="1323439"/>
          </a:xfrm>
          <a:prstGeom prst="rect">
            <a:avLst/>
          </a:prstGeom>
          <a:noFill/>
        </p:spPr>
        <p:txBody>
          <a:bodyPr wrap="square" rtlCol="0">
            <a:spAutoFit/>
          </a:bodyPr>
          <a:lstStyle/>
          <a:p>
            <a:pPr algn="ctr"/>
            <a:r>
              <a:rPr lang="en-US" sz="4000" b="1" dirty="0"/>
              <a:t>STAGE 2: </a:t>
            </a:r>
          </a:p>
          <a:p>
            <a:pPr algn="ctr"/>
            <a:r>
              <a:rPr lang="en-IN" sz="4000" b="1" dirty="0"/>
              <a:t>DATA COLLECTION</a:t>
            </a:r>
          </a:p>
        </p:txBody>
      </p:sp>
      <p:sp>
        <p:nvSpPr>
          <p:cNvPr id="5" name="Star: 5 Points 4">
            <a:extLst>
              <a:ext uri="{FF2B5EF4-FFF2-40B4-BE49-F238E27FC236}">
                <a16:creationId xmlns:a16="http://schemas.microsoft.com/office/drawing/2014/main" id="{996FBB8E-CBD5-7075-0A72-0E7920807E22}"/>
              </a:ext>
            </a:extLst>
          </p:cNvPr>
          <p:cNvSpPr/>
          <p:nvPr/>
        </p:nvSpPr>
        <p:spPr>
          <a:xfrm rot="1455414">
            <a:off x="5205954" y="130724"/>
            <a:ext cx="783771" cy="685800"/>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tar: 5 Points 5">
            <a:extLst>
              <a:ext uri="{FF2B5EF4-FFF2-40B4-BE49-F238E27FC236}">
                <a16:creationId xmlns:a16="http://schemas.microsoft.com/office/drawing/2014/main" id="{11A09712-B24F-F29E-250C-0CCB9380E247}"/>
              </a:ext>
            </a:extLst>
          </p:cNvPr>
          <p:cNvSpPr/>
          <p:nvPr/>
        </p:nvSpPr>
        <p:spPr>
          <a:xfrm rot="1455414">
            <a:off x="-131329" y="3500865"/>
            <a:ext cx="3561435" cy="3006911"/>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Star: 5 Points 6">
            <a:extLst>
              <a:ext uri="{FF2B5EF4-FFF2-40B4-BE49-F238E27FC236}">
                <a16:creationId xmlns:a16="http://schemas.microsoft.com/office/drawing/2014/main" id="{F483E79B-B799-FCC4-4D45-21B9B344338F}"/>
              </a:ext>
            </a:extLst>
          </p:cNvPr>
          <p:cNvSpPr/>
          <p:nvPr/>
        </p:nvSpPr>
        <p:spPr>
          <a:xfrm rot="1455414">
            <a:off x="10037034" y="4205961"/>
            <a:ext cx="2080946" cy="1814433"/>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94981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F0834A35-E0AF-20D7-1BEC-76F2C53BBF34}"/>
              </a:ext>
            </a:extLst>
          </p:cNvPr>
          <p:cNvSpPr/>
          <p:nvPr/>
        </p:nvSpPr>
        <p:spPr>
          <a:xfrm>
            <a:off x="261257" y="239485"/>
            <a:ext cx="5682343" cy="636814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ABAAE321-6228-D17B-B76D-58968950CA82}"/>
              </a:ext>
            </a:extLst>
          </p:cNvPr>
          <p:cNvSpPr/>
          <p:nvPr/>
        </p:nvSpPr>
        <p:spPr>
          <a:xfrm>
            <a:off x="6248400" y="239485"/>
            <a:ext cx="5682343" cy="636814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5DE6C126-D80E-4164-7CB4-95F3633020D1}"/>
              </a:ext>
            </a:extLst>
          </p:cNvPr>
          <p:cNvSpPr txBox="1"/>
          <p:nvPr/>
        </p:nvSpPr>
        <p:spPr>
          <a:xfrm>
            <a:off x="674914" y="845927"/>
            <a:ext cx="4855028" cy="5155257"/>
          </a:xfrm>
          <a:prstGeom prst="rect">
            <a:avLst/>
          </a:prstGeom>
          <a:noFill/>
        </p:spPr>
        <p:txBody>
          <a:bodyPr wrap="square" rtlCol="0">
            <a:spAutoFit/>
          </a:bodyPr>
          <a:lstStyle/>
          <a:p>
            <a:pPr algn="just">
              <a:buNone/>
            </a:pPr>
            <a:r>
              <a:rPr lang="en-US" sz="1100" b="1" dirty="0"/>
              <a:t>What is your preferred mode of learning?</a:t>
            </a:r>
            <a:endParaRPr lang="en-US" sz="1100" dirty="0"/>
          </a:p>
          <a:p>
            <a:pPr algn="just"/>
            <a:r>
              <a:rPr lang="en-US" sz="1100" dirty="0"/>
              <a:t>⭘ Online Courses</a:t>
            </a:r>
          </a:p>
          <a:p>
            <a:pPr algn="just"/>
            <a:r>
              <a:rPr lang="en-US" sz="1100" dirty="0"/>
              <a:t>⭘ Classroom Sessions</a:t>
            </a:r>
          </a:p>
          <a:p>
            <a:pPr algn="just"/>
            <a:r>
              <a:rPr lang="en-US" sz="1100" dirty="0"/>
              <a:t>⭘ Workshops &amp; Bootcamps</a:t>
            </a:r>
          </a:p>
          <a:p>
            <a:pPr algn="just"/>
            <a:r>
              <a:rPr lang="en-US" sz="1100" dirty="0"/>
              <a:t>⭘ Self-Study</a:t>
            </a:r>
          </a:p>
          <a:p>
            <a:pPr algn="just"/>
            <a:endParaRPr lang="en-IN" sz="1100" dirty="0"/>
          </a:p>
          <a:p>
            <a:pPr algn="just">
              <a:buNone/>
            </a:pPr>
            <a:r>
              <a:rPr lang="en-US" sz="1100" b="1" dirty="0"/>
              <a:t>How often do you use social media for learning and networking?</a:t>
            </a:r>
            <a:endParaRPr lang="en-US" sz="1100" dirty="0"/>
          </a:p>
          <a:p>
            <a:pPr algn="just"/>
            <a:r>
              <a:rPr lang="en-US" sz="1100" dirty="0"/>
              <a:t>⭘ Daily</a:t>
            </a:r>
          </a:p>
          <a:p>
            <a:pPr algn="just"/>
            <a:r>
              <a:rPr lang="en-US" sz="1100" dirty="0"/>
              <a:t>⭘ Weekly</a:t>
            </a:r>
          </a:p>
          <a:p>
            <a:pPr algn="just"/>
            <a:r>
              <a:rPr lang="en-US" sz="1100" dirty="0"/>
              <a:t>⭘ Monthly</a:t>
            </a:r>
          </a:p>
          <a:p>
            <a:pPr algn="just"/>
            <a:r>
              <a:rPr lang="en-US" sz="1100" dirty="0"/>
              <a:t>⭘ Rarely</a:t>
            </a:r>
          </a:p>
          <a:p>
            <a:pPr algn="just"/>
            <a:endParaRPr lang="en-IN" sz="1100" dirty="0"/>
          </a:p>
          <a:p>
            <a:pPr algn="just">
              <a:buNone/>
            </a:pPr>
            <a:r>
              <a:rPr lang="en-US" sz="1100" b="1" dirty="0"/>
              <a:t>What is the biggest challenge you face in skill development?</a:t>
            </a:r>
            <a:endParaRPr lang="en-US" sz="1100" dirty="0"/>
          </a:p>
          <a:p>
            <a:pPr algn="just"/>
            <a:r>
              <a:rPr lang="en-US" sz="1100" dirty="0"/>
              <a:t>⭘ Lack of time</a:t>
            </a:r>
          </a:p>
          <a:p>
            <a:pPr algn="just"/>
            <a:r>
              <a:rPr lang="en-US" sz="1100" dirty="0"/>
              <a:t>⭘ High course fees</a:t>
            </a:r>
          </a:p>
          <a:p>
            <a:pPr algn="just"/>
            <a:r>
              <a:rPr lang="en-US" sz="1100" dirty="0"/>
              <a:t>⭘ Limited resources</a:t>
            </a:r>
          </a:p>
          <a:p>
            <a:pPr algn="just"/>
            <a:r>
              <a:rPr lang="en-US" sz="1100" dirty="0"/>
              <a:t>⭘ Lack of motivation</a:t>
            </a:r>
          </a:p>
          <a:p>
            <a:pPr algn="just"/>
            <a:endParaRPr lang="en-IN" sz="1100" dirty="0"/>
          </a:p>
          <a:p>
            <a:pPr algn="just">
              <a:buNone/>
            </a:pPr>
            <a:r>
              <a:rPr lang="en-US" sz="1100" b="1" dirty="0"/>
              <a:t>Which industry interests you the most for a future career?</a:t>
            </a:r>
            <a:endParaRPr lang="en-US" sz="1100" dirty="0"/>
          </a:p>
          <a:p>
            <a:pPr algn="just"/>
            <a:r>
              <a:rPr lang="en-US" sz="1100" dirty="0"/>
              <a:t>⭘ Technology &amp; IT</a:t>
            </a:r>
          </a:p>
          <a:p>
            <a:pPr algn="just"/>
            <a:r>
              <a:rPr lang="en-US" sz="1100" dirty="0"/>
              <a:t>⭘ Marketing &amp; Sales</a:t>
            </a:r>
          </a:p>
          <a:p>
            <a:pPr algn="just"/>
            <a:r>
              <a:rPr lang="en-US" sz="1100" dirty="0"/>
              <a:t>⭘ Finance &amp; Consulting</a:t>
            </a:r>
          </a:p>
          <a:p>
            <a:pPr algn="just"/>
            <a:r>
              <a:rPr lang="en-US" sz="1100" dirty="0"/>
              <a:t>⭘ Creative &amp; Media</a:t>
            </a:r>
          </a:p>
          <a:p>
            <a:pPr algn="just"/>
            <a:endParaRPr lang="en-IN" sz="1100" dirty="0"/>
          </a:p>
          <a:p>
            <a:pPr algn="just">
              <a:buNone/>
            </a:pPr>
            <a:r>
              <a:rPr lang="en-US" sz="1100" b="1" dirty="0"/>
              <a:t>How likely are you to participate in online internships?</a:t>
            </a:r>
            <a:endParaRPr lang="en-US" sz="1100" dirty="0"/>
          </a:p>
          <a:p>
            <a:pPr algn="just"/>
            <a:r>
              <a:rPr lang="en-US" sz="1100" dirty="0"/>
              <a:t>⭘ Very likely</a:t>
            </a:r>
          </a:p>
          <a:p>
            <a:pPr algn="just"/>
            <a:r>
              <a:rPr lang="en-US" sz="1100" dirty="0"/>
              <a:t>⭘ Somewhat likely</a:t>
            </a:r>
          </a:p>
          <a:p>
            <a:pPr algn="just"/>
            <a:r>
              <a:rPr lang="en-US" sz="1100" dirty="0"/>
              <a:t>⭘ Neutral</a:t>
            </a:r>
          </a:p>
          <a:p>
            <a:pPr algn="just"/>
            <a:r>
              <a:rPr lang="en-US" sz="1100" dirty="0"/>
              <a:t>⭘ Not likely</a:t>
            </a:r>
          </a:p>
          <a:p>
            <a:endParaRPr lang="en-IN" sz="1000" dirty="0"/>
          </a:p>
        </p:txBody>
      </p:sp>
      <p:sp>
        <p:nvSpPr>
          <p:cNvPr id="9" name="TextBox 8">
            <a:extLst>
              <a:ext uri="{FF2B5EF4-FFF2-40B4-BE49-F238E27FC236}">
                <a16:creationId xmlns:a16="http://schemas.microsoft.com/office/drawing/2014/main" id="{F756AF32-351E-56D7-08A3-8BB154040779}"/>
              </a:ext>
            </a:extLst>
          </p:cNvPr>
          <p:cNvSpPr txBox="1"/>
          <p:nvPr/>
        </p:nvSpPr>
        <p:spPr>
          <a:xfrm>
            <a:off x="6662058" y="845927"/>
            <a:ext cx="4855028" cy="4939814"/>
          </a:xfrm>
          <a:prstGeom prst="rect">
            <a:avLst/>
          </a:prstGeom>
          <a:noFill/>
        </p:spPr>
        <p:txBody>
          <a:bodyPr wrap="square" rtlCol="0">
            <a:spAutoFit/>
          </a:bodyPr>
          <a:lstStyle/>
          <a:p>
            <a:pPr algn="just">
              <a:buNone/>
            </a:pPr>
            <a:r>
              <a:rPr lang="en-US" sz="1100" b="1" dirty="0"/>
              <a:t>What type of work environment do you prefer?</a:t>
            </a:r>
          </a:p>
          <a:p>
            <a:pPr algn="just"/>
            <a:r>
              <a:rPr lang="en-IN" sz="1100" dirty="0"/>
              <a:t>⭘ Remote</a:t>
            </a:r>
          </a:p>
          <a:p>
            <a:pPr algn="just"/>
            <a:r>
              <a:rPr lang="en-IN" sz="1100" dirty="0"/>
              <a:t>⭘ Hybrid</a:t>
            </a:r>
            <a:endParaRPr lang="en-IN" sz="1100" b="1" dirty="0"/>
          </a:p>
          <a:p>
            <a:pPr algn="just"/>
            <a:r>
              <a:rPr lang="en-IN" sz="1100" dirty="0"/>
              <a:t>⭘ On-site</a:t>
            </a:r>
            <a:endParaRPr lang="en-IN" sz="1100" b="1" dirty="0"/>
          </a:p>
          <a:p>
            <a:pPr algn="just"/>
            <a:r>
              <a:rPr lang="en-IN" sz="1100" dirty="0"/>
              <a:t>⭘ No preference</a:t>
            </a:r>
            <a:endParaRPr lang="en-IN" sz="1100" b="1" dirty="0"/>
          </a:p>
          <a:p>
            <a:pPr algn="just"/>
            <a:endParaRPr lang="en-IN" sz="1100" dirty="0"/>
          </a:p>
          <a:p>
            <a:pPr algn="just">
              <a:buNone/>
            </a:pPr>
            <a:r>
              <a:rPr lang="en-US" sz="1100" b="1" dirty="0"/>
              <a:t>Which skill do you think is most important for career success?</a:t>
            </a:r>
          </a:p>
          <a:p>
            <a:pPr algn="just">
              <a:buNone/>
            </a:pPr>
            <a:r>
              <a:rPr lang="en-IN" sz="1100" dirty="0"/>
              <a:t>⭘ Technical skills</a:t>
            </a:r>
            <a:endParaRPr lang="en-US" sz="1100" dirty="0"/>
          </a:p>
          <a:p>
            <a:pPr algn="just">
              <a:buNone/>
            </a:pPr>
            <a:r>
              <a:rPr lang="en-IN" sz="1100" dirty="0"/>
              <a:t>⭘ Communication skills</a:t>
            </a:r>
            <a:endParaRPr lang="en-US" sz="1100" dirty="0"/>
          </a:p>
          <a:p>
            <a:pPr algn="just">
              <a:buNone/>
            </a:pPr>
            <a:r>
              <a:rPr lang="en-IN" sz="1100" dirty="0"/>
              <a:t>⭘ Leadership skills</a:t>
            </a:r>
            <a:endParaRPr lang="en-US" sz="1100" dirty="0"/>
          </a:p>
          <a:p>
            <a:pPr algn="just">
              <a:buNone/>
            </a:pPr>
            <a:r>
              <a:rPr lang="en-IN" sz="1100" dirty="0"/>
              <a:t>⭘ Problem-solving skills</a:t>
            </a:r>
            <a:endParaRPr lang="en-US" sz="1100" dirty="0"/>
          </a:p>
          <a:p>
            <a:pPr algn="just">
              <a:buNone/>
            </a:pPr>
            <a:endParaRPr lang="en-IN" sz="1100" dirty="0"/>
          </a:p>
          <a:p>
            <a:pPr algn="just">
              <a:buNone/>
            </a:pPr>
            <a:r>
              <a:rPr lang="en-US" sz="1100" b="1" dirty="0"/>
              <a:t>How do you prefer to receive feedback on your work?</a:t>
            </a:r>
          </a:p>
          <a:p>
            <a:pPr algn="just">
              <a:buNone/>
            </a:pPr>
            <a:r>
              <a:rPr lang="en-IN" sz="1100" dirty="0"/>
              <a:t>⭘ One-on-one meetings</a:t>
            </a:r>
          </a:p>
          <a:p>
            <a:pPr algn="just"/>
            <a:r>
              <a:rPr lang="en-IN" sz="1100" dirty="0"/>
              <a:t>⭘ Email or written reports</a:t>
            </a:r>
          </a:p>
          <a:p>
            <a:pPr algn="just"/>
            <a:r>
              <a:rPr lang="en-IN" sz="1100" dirty="0"/>
              <a:t>⭘ Peer reviews</a:t>
            </a:r>
          </a:p>
          <a:p>
            <a:pPr algn="just"/>
            <a:r>
              <a:rPr lang="en-IN" sz="1100" dirty="0"/>
              <a:t>⭘ No preference</a:t>
            </a:r>
          </a:p>
          <a:p>
            <a:pPr algn="just"/>
            <a:endParaRPr lang="en-IN" sz="1100" dirty="0"/>
          </a:p>
          <a:p>
            <a:pPr algn="just">
              <a:buNone/>
            </a:pPr>
            <a:r>
              <a:rPr lang="en-US" sz="1100" b="1" dirty="0"/>
              <a:t>What factor influences your job selection the most?</a:t>
            </a:r>
          </a:p>
          <a:p>
            <a:pPr algn="just">
              <a:buNone/>
            </a:pPr>
            <a:r>
              <a:rPr lang="en-IN" sz="1100" dirty="0"/>
              <a:t>⭘ Salary &amp; benefits</a:t>
            </a:r>
            <a:endParaRPr lang="en-US" sz="1100" dirty="0"/>
          </a:p>
          <a:p>
            <a:pPr algn="just">
              <a:buNone/>
            </a:pPr>
            <a:r>
              <a:rPr lang="en-IN" sz="1100" dirty="0"/>
              <a:t>⭘ Company culture</a:t>
            </a:r>
            <a:endParaRPr lang="en-US" sz="1100" dirty="0"/>
          </a:p>
          <a:p>
            <a:pPr algn="just">
              <a:buNone/>
            </a:pPr>
            <a:r>
              <a:rPr lang="en-IN" sz="1100" dirty="0"/>
              <a:t>⭘ Career growth opportunities</a:t>
            </a:r>
            <a:endParaRPr lang="en-US" sz="1100" dirty="0"/>
          </a:p>
          <a:p>
            <a:pPr algn="just">
              <a:buNone/>
            </a:pPr>
            <a:r>
              <a:rPr lang="en-IN" sz="1100"/>
              <a:t>⭘ Work-life balance</a:t>
            </a:r>
            <a:endParaRPr lang="en-US" sz="1100"/>
          </a:p>
          <a:p>
            <a:pPr algn="just">
              <a:buNone/>
            </a:pPr>
            <a:endParaRPr lang="en-IN" sz="1100" dirty="0"/>
          </a:p>
          <a:p>
            <a:pPr algn="just">
              <a:buNone/>
            </a:pPr>
            <a:r>
              <a:rPr lang="en-US" sz="1100" b="1" dirty="0"/>
              <a:t>How confident are you about securing a job after your internship?</a:t>
            </a:r>
          </a:p>
          <a:p>
            <a:pPr algn="just">
              <a:buNone/>
            </a:pPr>
            <a:r>
              <a:rPr lang="en-IN" sz="1000" dirty="0"/>
              <a:t>⭘ Very confident</a:t>
            </a:r>
            <a:endParaRPr lang="en-US" sz="1100" dirty="0"/>
          </a:p>
          <a:p>
            <a:pPr algn="just">
              <a:buNone/>
            </a:pPr>
            <a:r>
              <a:rPr lang="en-IN" sz="1000" dirty="0"/>
              <a:t>⭘ Somewhat confident</a:t>
            </a:r>
            <a:endParaRPr lang="en-US" sz="1100" dirty="0"/>
          </a:p>
          <a:p>
            <a:pPr algn="just">
              <a:buNone/>
            </a:pPr>
            <a:r>
              <a:rPr lang="en-IN" sz="1000" dirty="0"/>
              <a:t>⭘ Neutral</a:t>
            </a:r>
            <a:endParaRPr lang="en-US" sz="1100" dirty="0"/>
          </a:p>
          <a:p>
            <a:pPr algn="just">
              <a:buNone/>
            </a:pPr>
            <a:r>
              <a:rPr lang="en-IN" sz="1000" dirty="0"/>
              <a:t>⭘ Not confident</a:t>
            </a:r>
          </a:p>
        </p:txBody>
      </p:sp>
    </p:spTree>
    <p:extLst>
      <p:ext uri="{BB962C8B-B14F-4D97-AF65-F5344CB8AC3E}">
        <p14:creationId xmlns:p14="http://schemas.microsoft.com/office/powerpoint/2010/main" val="12593061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182</TotalTime>
  <Words>2566</Words>
  <Application>Microsoft Office PowerPoint</Application>
  <PresentationFormat>Widescreen</PresentationFormat>
  <Paragraphs>330</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Aptos</vt:lpstr>
      <vt:lpstr>Aptos Display</vt:lpstr>
      <vt:lpstr>Arial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Chiranjib Mondal</dc:creator>
  <cp:lastModifiedBy>Chiranjib Mondal</cp:lastModifiedBy>
  <cp:revision>1</cp:revision>
  <dcterms:created xsi:type="dcterms:W3CDTF">2025-03-17T15:47:20Z</dcterms:created>
  <dcterms:modified xsi:type="dcterms:W3CDTF">2025-03-24T07:22:48Z</dcterms:modified>
</cp:coreProperties>
</file>