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ffb87c223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ffb87c223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fb87c223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ffb87c22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ffb87c223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ffb87c223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ffb87c223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ffb87c223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ffb87c22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ffb87c22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ffb87c22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ffb87c22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ffb87c22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ffb87c22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ffb87c22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ffb87c22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ffb87c223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ffb87c223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ffb87c22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ffb87c22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fb87c22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fb87c22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ffb87c22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ffb87c22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fb87c22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ffb87c22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ffb87c22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ffb87c22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MELATONIN PRODUCT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CHIRANJIT BANERJEE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FEATURE ENGINEERING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346425" y="2065125"/>
            <a:ext cx="7038900" cy="28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Now out of so many feature, 3 features and one target variables are 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Feature Variables involve 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r>
              <a:rPr lang="en-GB">
                <a:highlight>
                  <a:schemeClr val="dk1"/>
                </a:highlight>
              </a:rPr>
              <a:t>.</a:t>
            </a:r>
            <a:r>
              <a:rPr lang="en-GB" sz="1200">
                <a:highlight>
                  <a:schemeClr val="dk1"/>
                </a:highlight>
              </a:rPr>
              <a:t>'average_rating', 2. 'Sentmnt_Val', 3. 'New_reviewed_text'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chemeClr val="dk1"/>
                </a:highlight>
              </a:rPr>
              <a:t>Target</a:t>
            </a:r>
            <a:r>
              <a:rPr lang="en-GB" sz="1200">
                <a:highlight>
                  <a:schemeClr val="dk1"/>
                </a:highlight>
              </a:rPr>
              <a:t> Variable involve : “Dose”</a:t>
            </a:r>
            <a:endParaRPr sz="1200">
              <a:highlight>
                <a:schemeClr val="dk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MACHINE LEARNING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TOTAL OF 3 Algorithms used 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Grid Search : For finding the BEST </a:t>
            </a:r>
            <a:r>
              <a:rPr lang="en-GB"/>
              <a:t>parameters</a:t>
            </a:r>
            <a:r>
              <a:rPr lang="en-GB"/>
              <a:t> (hyperparameter tuning)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Random Forest  Regression Algorithm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Logistic Regression </a:t>
            </a:r>
            <a:r>
              <a:rPr lang="en-GB"/>
              <a:t>Algorithm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main of using Machine Learning Algorithm is to predict the product based on the input parameters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 Algorithm 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this the grid search algorithm was used and only the best parameters were chosen using hyper-parameter tuning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parameters </a:t>
            </a:r>
            <a:r>
              <a:rPr lang="en-GB"/>
              <a:t>used were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Penaulty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Solver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max_iter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25" y="1449075"/>
            <a:ext cx="4459900" cy="31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Random Forest Regression Algorithm 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Parameters used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N_estimators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Max_depth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min_sample_split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700" y="1307825"/>
            <a:ext cx="3858100" cy="32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IMPORTING AND MERGING THE DATASETS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215975"/>
            <a:ext cx="7038900" cy="1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total of  unique data sets involved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need to load each datasets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Remove </a:t>
            </a:r>
            <a:r>
              <a:rPr lang="en-GB"/>
              <a:t>Unnecessary</a:t>
            </a:r>
            <a:r>
              <a:rPr lang="en-GB"/>
              <a:t> columns from each datasets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Merge all the datasets into a single dataset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	Sentiment Analysis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43125" y="1563425"/>
            <a:ext cx="7038900" cy="29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Extract dose from each product name and count their frequency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for non-numeric value products and replace them with NaN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Recheck the values, additional row or 0 mg product also get displayed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Converting the “review_rating” column into bins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Based on the bins, assigning +ve, neutral, -ve sentiment to each entry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Storing the entire thing in a list and converting it to a data frame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875" y="1699013"/>
            <a:ext cx="3009225" cy="17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TEXT BLOB                                 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37150"/>
            <a:ext cx="70389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blob is a powerful, robus NLP library in python that provided range of functionalities beyond string manipulation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significantly amplifies as well simplifies sentiment analysis by leveraging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 Pretrained models, 2. Contextual understanding, 3. Comprehensive lexion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provides accurate and efficient sentiment scores with minimal effort, while basic string analysis lacks the depth, accuracy, and ease of use needed for effective sentiment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Alternate to Text Blob : VADER, Transformer (2 most industrially popular models)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DOSE-WISE SENTIMENT ANALYSIS</a:t>
            </a:r>
            <a:r>
              <a:rPr lang="en-GB"/>
              <a:t> 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Basically in this step er convert the string in each row into a text blob object and then sentiment analysis is performed on each of them.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Based on the content of each text blob and rendering to the lexion, each and every review will be assigned a number ranging [1,1], this number is basically a magnitude of the sentiment associated with the comment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221" y="1567550"/>
            <a:ext cx="3586528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ANALYSIS 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WORDS &amp; HOT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403200" cy="3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STOP WORDS :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Examples: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In English, stop words typically include: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Articles: "a", "an", "the"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Prepositions: "in", "on", "at"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Conjunctions: "and", "but", "or"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Pronouns: "he", "she", "it", "they"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Other common words: "is", "am", "are", "this", "that"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2">
                <a:highlight>
                  <a:schemeClr val="dk1"/>
                </a:highlight>
              </a:rPr>
              <a:t>These words are later removed from the text as they are not used in analysis</a:t>
            </a:r>
            <a:endParaRPr sz="2302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HOT WORDS :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Examples: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In a dataset of product reviews, hot words might include: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Positive terms: "good", "great", "excellent", "love"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Negative terms: "bad", "poor", "terrible", "hate"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Product-specific terms: "battery", "screen", "price", "quality"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Purpose:</a:t>
            </a:r>
            <a:endParaRPr sz="1200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highlight>
                  <a:schemeClr val="dk1"/>
                </a:highlight>
              </a:rPr>
              <a:t>Identifying hot words helps in choosing words for text analysis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STEPS INVOLVED 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STOP WORDS DETECTION AND REMOVAL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2199700"/>
            <a:ext cx="7038900" cy="19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stopwords( ) module is called a list named “</a:t>
            </a:r>
            <a:r>
              <a:rPr lang="en-GB" sz="1200">
                <a:solidFill>
                  <a:srgbClr val="F8F8F2"/>
                </a:solidFill>
                <a:highlight>
                  <a:schemeClr val="dk1"/>
                </a:highlight>
              </a:rPr>
              <a:t>s_wds “ created and contains all stop words</a:t>
            </a:r>
            <a:endParaRPr sz="1200">
              <a:solidFill>
                <a:srgbClr val="F8F8F2"/>
              </a:solidFill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8F2"/>
              </a:buClr>
              <a:buSzPts val="1200"/>
              <a:buChar char="●"/>
            </a:pPr>
            <a:r>
              <a:rPr lang="en-GB" sz="1200">
                <a:solidFill>
                  <a:srgbClr val="F8F8F2"/>
                </a:solidFill>
                <a:highlight>
                  <a:schemeClr val="dk1"/>
                </a:highlight>
              </a:rPr>
              <a:t>A new column named </a:t>
            </a:r>
            <a:r>
              <a:rPr lang="en-GB" sz="1200">
                <a:highlight>
                  <a:schemeClr val="dk1"/>
                </a:highlight>
              </a:rPr>
              <a:t>“df_8_merged['new_reviewed_text']” is created that contains all the reviews without the stop words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chemeClr val="dk1"/>
                </a:highlight>
              </a:rPr>
              <a:t>This is done by converting each review into lower case, </a:t>
            </a:r>
            <a:r>
              <a:rPr lang="en-GB" sz="1200">
                <a:highlight>
                  <a:schemeClr val="dk1"/>
                </a:highlight>
              </a:rPr>
              <a:t>splitting</a:t>
            </a:r>
            <a:r>
              <a:rPr lang="en-GB" sz="1200">
                <a:highlight>
                  <a:schemeClr val="dk1"/>
                </a:highlight>
              </a:rPr>
              <a:t> it into individual words and then comparing it with the list of stop words, if present they are removed, else kept in the review.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chemeClr val="dk1"/>
                </a:highlight>
              </a:rPr>
              <a:t>Finally they are merged back and stored in the new column</a:t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highlight>
                  <a:schemeClr val="dk1"/>
                </a:highlight>
              </a:rPr>
              <a:t>Also a new column is created where stop words corresponding to each row are stored and lated displayed for our reference and clarification</a:t>
            </a:r>
            <a:endParaRPr sz="1200">
              <a:highlight>
                <a:schemeClr val="dk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INVOLVED :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 WORDS DETECTION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824450"/>
            <a:ext cx="7038900" cy="26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time, </a:t>
            </a:r>
            <a:r>
              <a:rPr lang="en-GB"/>
              <a:t> we refer to the newly created column df[‘r_wrds’]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This list  does not contain the stop words, this is done to lower the processing 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feature_extraction.text library from sklearn to create a CountVectorizer()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object created does two things : 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Analyzes the text data from each row and learns vocabulary from text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Transforms the text into a sparse matrix where each columns corresponds to a word from the vocabulary and each row corresponds to each review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From this matrix, a total of 10 words are generated (we had set the parameter to 10)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2 types of visuals provided , one is  :  overall, and other is dose wise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OVERALL AND DOSE WISE HOT WORDS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475" y="1460250"/>
            <a:ext cx="3695126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5825" y="1460250"/>
            <a:ext cx="376839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