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0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815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72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8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512A-4AD0-4EBE-A788-82DBF73B7EF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33D1-FDED-8526-E9E4-834EEA3AA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177" y="537740"/>
            <a:ext cx="7766936" cy="2187293"/>
          </a:xfrm>
        </p:spPr>
        <p:txBody>
          <a:bodyPr/>
          <a:lstStyle/>
          <a:p>
            <a:pPr algn="ctr"/>
            <a:r>
              <a:rPr lang="en-US" sz="2200" b="1" dirty="0"/>
              <a:t>FINAL PROJECT –</a:t>
            </a:r>
            <a:br>
              <a:rPr lang="en-US" sz="1800" dirty="0"/>
            </a:br>
            <a:r>
              <a:rPr lang="en-US" sz="2000" dirty="0"/>
              <a:t>ANALYSING MOTOR VEHICLE COLLISIONS/CRASHES IN AUSTING, CHICAGO &amp;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8F64A-B357-7121-3F1D-B1DF6AA71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122" y="2416196"/>
            <a:ext cx="7766936" cy="33371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(GROUP 5)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VAISHNAVI VEERKUMAR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PRADNYA SHINDE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ANUSREE MOHANAN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CHIRANJIT BANERJEE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2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B9B8-3A9C-5090-4001-91EFECE7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583"/>
          </a:xfrm>
        </p:spPr>
        <p:txBody>
          <a:bodyPr/>
          <a:lstStyle/>
          <a:p>
            <a:pPr algn="ctr"/>
            <a:r>
              <a:rPr lang="en-US" dirty="0"/>
              <a:t>AUDITING LOG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3AD7-5177-0B30-0A16-A54A49169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073"/>
            <a:ext cx="8596668" cy="432229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AUSTIN NORMALIZED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1FBF9-E8BD-B188-3D3A-C5F6DA73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4806"/>
            <a:ext cx="8166533" cy="36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9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F506-10AC-2414-6892-C1750E5C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JOB ORCHESTRATION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8753-8447-0301-5929-048F664C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795"/>
            <a:ext cx="8596668" cy="4648567"/>
          </a:xfrm>
        </p:spPr>
        <p:txBody>
          <a:bodyPr/>
          <a:lstStyle/>
          <a:p>
            <a:r>
              <a:rPr lang="en-US" dirty="0"/>
              <a:t>Used job orchestration to automate the task of loading to fact tables.</a:t>
            </a:r>
          </a:p>
          <a:p>
            <a:r>
              <a:rPr lang="en-US" dirty="0"/>
              <a:t>Additional Feature :</a:t>
            </a:r>
          </a:p>
          <a:p>
            <a:pPr lvl="1"/>
            <a:r>
              <a:rPr lang="en-US" dirty="0"/>
              <a:t>Ones the fact is loaded, an e-mail notification is received be the user on successful completion of the job.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CEBDA-B1E5-2316-AE7A-D494D619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37" y="3165460"/>
            <a:ext cx="7885325" cy="28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5F49-BE16-D69B-1B09-81835288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751"/>
          </a:xfrm>
        </p:spPr>
        <p:txBody>
          <a:bodyPr/>
          <a:lstStyle/>
          <a:p>
            <a:r>
              <a:rPr lang="en-US" dirty="0"/>
              <a:t>SQL QUERY AND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57E39-14E0-DCE4-265B-57238161D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864" y="2531511"/>
            <a:ext cx="4531625" cy="228877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37400-D793-E4EF-A80E-D0805C93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4" y="2019954"/>
            <a:ext cx="5468543" cy="3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B2C8-BC61-6289-0028-2001FB1B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528"/>
          </a:xfrm>
        </p:spPr>
        <p:txBody>
          <a:bodyPr/>
          <a:lstStyle/>
          <a:p>
            <a:pPr algn="ctr"/>
            <a:r>
              <a:rPr lang="en-US"/>
              <a:t>VISUALIZATIONS AND SQL QUERIES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5167C-934B-078B-9C64-62FAAFDC2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91" y="1332239"/>
            <a:ext cx="5388145" cy="43943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B3DBB3-3CDD-D967-33C3-D805F668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84" y="2575120"/>
            <a:ext cx="4319664" cy="34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1E4D-3DBC-3F77-389C-E81E8066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305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00F8-E7CF-F782-3C6B-7829780E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909"/>
            <a:ext cx="8596668" cy="44184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PROFILING, VIZ &amp; SQL : Chiranjit Banerjee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AUSTIN 					: Anusree </a:t>
            </a:r>
            <a:r>
              <a:rPr lang="en-US" dirty="0" err="1"/>
              <a:t>Mohanan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CHICAGO 					: Vaishnavi </a:t>
            </a:r>
            <a:r>
              <a:rPr lang="en-US" dirty="0" err="1"/>
              <a:t>Veerkumar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NYC 						: </a:t>
            </a:r>
            <a:r>
              <a:rPr lang="en-US" dirty="0" err="1"/>
              <a:t>Pradnya</a:t>
            </a:r>
            <a:r>
              <a:rPr lang="en-US" dirty="0"/>
              <a:t> Shinde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</a:t>
            </a:r>
            <a:r>
              <a:rPr lang="en-US"/>
              <a:t>MODELING 			: </a:t>
            </a:r>
            <a:r>
              <a:rPr lang="en-US" dirty="0"/>
              <a:t>Team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4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33EB-EA41-5B60-921B-F8DBDE36E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88" y="1542915"/>
            <a:ext cx="8596668" cy="3880773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endParaRPr lang="en-US" sz="4000" dirty="0"/>
          </a:p>
          <a:p>
            <a:pPr marL="2743200" lvl="6" indent="0">
              <a:buNone/>
            </a:pPr>
            <a:endParaRPr lang="en-US" sz="4000" dirty="0"/>
          </a:p>
          <a:p>
            <a:pPr marL="2743200" lvl="6" indent="0">
              <a:buNone/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2279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36A0-0987-0855-2F5D-2AEC74F9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2659"/>
            <a:ext cx="8596668" cy="722638"/>
          </a:xfrm>
        </p:spPr>
        <p:txBody>
          <a:bodyPr/>
          <a:lstStyle/>
          <a:p>
            <a:pPr algn="ctr"/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7F5A-D50A-264B-B535-235B2377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Traffic crash data from New York, Chicago, and Austin is sourced from the Department of Transportation and displayed on each city's respective data portal.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data provides detailed information about each traffic crash occurring on city streets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Austin has 54 columns and 148k rows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Chicago has 48 columns and 823k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NYC has 29 columns and 2.08M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D691-0194-0AB2-F5AF-9A77887A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813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PROFILING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04B0-425D-3E10-7E4B-D2838507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9351"/>
            <a:ext cx="8596668" cy="55141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Y-Data Profiling python script was used to profile and summarize the nature of the dataset across all the 3 datasets.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 Utilized Y-Data Profiling Python script to profile and summarize the characteristics of three datasets, examining their nature comprehensively.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Conducted detailed analysis on each dataset, which included identifying data types and measuring the maximum, minimum, and length of each column.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 Evaluated column collinearity and calculated the percentage of missing, distinct and duplicate values for each column.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19C6A-C573-894F-9D07-0AC774B4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60" y="3560479"/>
            <a:ext cx="5455112" cy="30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6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867F-0BCE-DB0B-070F-B9E04655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89" y="1113364"/>
            <a:ext cx="8596668" cy="8376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INCONSISTENCIES	IN 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A9F8-F917-22F1-CFC6-BB9EB481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863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All the 3 datasets had missing values which were properly handled 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    NA for categorical data and –1 for numerical data.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Boolean data were handled and replaced with ‘Y’ and ‘N’ accordingly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Special characters were present in many columns like : “/ , &amp; ,‘, # , @, ‘ , -”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681A-5CC9-9BBE-B4CC-ADF3A958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5525"/>
            <a:ext cx="8596668" cy="92603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dirty="0"/>
            </a:br>
            <a:r>
              <a:rPr lang="en-US" sz="2800" dirty="0"/>
              <a:t>STAGING-CLEANING-NORMALIZING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A16F-96C1-DD83-81B3-307B6F91E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562"/>
            <a:ext cx="8596668" cy="3880773"/>
          </a:xfrm>
        </p:spPr>
        <p:txBody>
          <a:bodyPr>
            <a:normAutofit fontScale="25000" lnSpcReduction="20000"/>
          </a:bodyPr>
          <a:lstStyle/>
          <a:p>
            <a:endParaRPr lang="en-US" sz="3100" b="1" dirty="0"/>
          </a:p>
          <a:p>
            <a:endParaRPr lang="en-US" sz="31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AS-IS Stage</a:t>
            </a:r>
            <a:r>
              <a:rPr lang="en-US" sz="5600" dirty="0"/>
              <a:t>: Defined the format for date column and Adjusted the precision of latitude and longitude values. Loaded the data from .</a:t>
            </a:r>
            <a:r>
              <a:rPr lang="en-US" sz="5600" dirty="0" err="1"/>
              <a:t>tsv</a:t>
            </a:r>
            <a:r>
              <a:rPr lang="en-US" sz="5600" dirty="0"/>
              <a:t> file to SQL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Cleaning stage </a:t>
            </a:r>
            <a:r>
              <a:rPr lang="en-US" sz="5600" dirty="0"/>
              <a:t>: Data cleaning tasks included substituting missing values with NA  for categorical and  -1 for numeric data type.</a:t>
            </a:r>
            <a:endParaRPr lang="en-US" sz="5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Normalizing Data stage</a:t>
            </a:r>
            <a:r>
              <a:rPr lang="en-US" sz="5600" dirty="0"/>
              <a:t>:  According to the business requirement we have to map contributing factor codes and contributing factor codes to its crash_id / collison_id.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5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Austin: </a:t>
            </a:r>
            <a:r>
              <a:rPr lang="en-US" sz="5600" dirty="0"/>
              <a:t>Merged 'contrib_factr_p1_id' and 'contrib_factr_p1_id' into a single 'contributing_factor_code' column per crash, using only non-null values mapped to descriptions from the mapping sheet.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Chicago: </a:t>
            </a:r>
            <a:r>
              <a:rPr lang="en-US" sz="5600" dirty="0"/>
              <a:t>Split 'PRIM_CONTRIBUTORY_CAUSE' and 'SEC_CONTRIBUTORY_CAUSE' into two rows per crash, avoiding duplicates.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NYC: </a:t>
            </a:r>
            <a:r>
              <a:rPr lang="en-US" sz="5600" dirty="0"/>
              <a:t>Normalized five columns related to vehicle contributing factors into new rows for each collision ID. Verified contributing factor values against a mapping document to utilize corresponding codes and descriptions.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Additional Adjustments</a:t>
            </a:r>
            <a:r>
              <a:rPr lang="en-US" sz="5600" dirty="0"/>
              <a:t>: Performed minor changes in the staging table following a later </a:t>
            </a:r>
            <a:r>
              <a:rPr lang="en-US" sz="5600" b="1" dirty="0"/>
              <a:t>change request</a:t>
            </a:r>
            <a:r>
              <a:rPr lang="en-US" sz="56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0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6505-2DD8-9855-0D01-FE25CC64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3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REQUEST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DB04-3EFD-ECF8-99E3-C87A4B8B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907"/>
            <a:ext cx="8596668" cy="46364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NYC Data Normalization: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Normalize five columns related to vehicle types involved in collisions.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 collision ID will have associated vehicle types listed in new rows during the data cleansing phase.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Vehicle type values are verified against a created mapping document, with corresponding codes and descriptions used in the final staging.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Austin Data Normalization: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Normalized vehicle data according to business requirements specified in a change request.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Added '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Vehicle_Code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 to separate each unit involved in crashes into distinct rows.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 vehicle/unit is mapped to the least granular '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Vehicle_Description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 from the vehicle mapping sheet for detailed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CHICAGO Data Normalization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There was no detail regarding vehicles involved in crash particularly.</a:t>
            </a:r>
          </a:p>
        </p:txBody>
      </p:sp>
    </p:spTree>
    <p:extLst>
      <p:ext uri="{BB962C8B-B14F-4D97-AF65-F5344CB8AC3E}">
        <p14:creationId xmlns:p14="http://schemas.microsoft.com/office/powerpoint/2010/main" val="65859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DC74-518E-4ACE-03CB-AF5290A7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45" y="306818"/>
            <a:ext cx="8596668" cy="8437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 MODEL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22CD51-66C2-98CD-54EB-D07B044A27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95" y="1235348"/>
            <a:ext cx="7227614" cy="52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2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B5D4-99B4-94C8-5659-96057F93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1" y="300763"/>
            <a:ext cx="8596668" cy="940641"/>
          </a:xfrm>
        </p:spPr>
        <p:txBody>
          <a:bodyPr/>
          <a:lstStyle/>
          <a:p>
            <a:pPr algn="ctr"/>
            <a:r>
              <a:rPr lang="en-US" dirty="0"/>
              <a:t>DIMENSIONS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2876A-5119-DEFE-E43C-CD60ABBD1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29" y="2015528"/>
            <a:ext cx="8498033" cy="3743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29075-221C-C7E1-672A-54C73BBC6669}"/>
              </a:ext>
            </a:extLst>
          </p:cNvPr>
          <p:cNvSpPr txBox="1"/>
          <p:nvPr/>
        </p:nvSpPr>
        <p:spPr>
          <a:xfrm>
            <a:off x="695501" y="1259134"/>
            <a:ext cx="6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LOADING DIM_VEHICLE_TYPE</a:t>
            </a:r>
          </a:p>
        </p:txBody>
      </p:sp>
    </p:spTree>
    <p:extLst>
      <p:ext uri="{BB962C8B-B14F-4D97-AF65-F5344CB8AC3E}">
        <p14:creationId xmlns:p14="http://schemas.microsoft.com/office/powerpoint/2010/main" val="420531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B66-B475-D4D7-785B-BA503159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851"/>
            <a:ext cx="8596668" cy="5530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 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D733D-B9FF-3B1C-D80C-1EA91EACD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41" y="1906252"/>
            <a:ext cx="7893736" cy="414937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84831-F16D-E9B3-38AC-604C4A15A784}"/>
              </a:ext>
            </a:extLst>
          </p:cNvPr>
          <p:cNvSpPr txBox="1"/>
          <p:nvPr/>
        </p:nvSpPr>
        <p:spPr>
          <a:xfrm>
            <a:off x="677334" y="1059735"/>
            <a:ext cx="88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LOADING FACT_ACCIDENTS</a:t>
            </a:r>
          </a:p>
        </p:txBody>
      </p:sp>
    </p:spTree>
    <p:extLst>
      <p:ext uri="{BB962C8B-B14F-4D97-AF65-F5344CB8AC3E}">
        <p14:creationId xmlns:p14="http://schemas.microsoft.com/office/powerpoint/2010/main" val="1288730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697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Söhne</vt:lpstr>
      <vt:lpstr>Trebuchet MS</vt:lpstr>
      <vt:lpstr>Wingdings</vt:lpstr>
      <vt:lpstr>Wingdings 3</vt:lpstr>
      <vt:lpstr>Facet</vt:lpstr>
      <vt:lpstr>FINAL PROJECT – ANALYSING MOTOR VEHICLE COLLISIONS/CRASHES IN AUSTING, CHICAGO &amp; NYC</vt:lpstr>
      <vt:lpstr>ABOUT THE DATASET</vt:lpstr>
      <vt:lpstr>PROFILING THE DATA</vt:lpstr>
      <vt:lpstr>INCONSISTENCIES IN THE DATA </vt:lpstr>
      <vt:lpstr> STAGING-CLEANING-NORMALIZING THE DATA</vt:lpstr>
      <vt:lpstr>CHANGE REQUEST </vt:lpstr>
      <vt:lpstr>DIMENSION MODEL </vt:lpstr>
      <vt:lpstr>DIMENSIONS AND FACTS</vt:lpstr>
      <vt:lpstr>Contd …</vt:lpstr>
      <vt:lpstr>AUDITING LOG </vt:lpstr>
      <vt:lpstr>JOB ORCHESTRATION </vt:lpstr>
      <vt:lpstr>SQL QUERY AND VISUALIZATION</vt:lpstr>
      <vt:lpstr>VISUALIZATIONS AND SQL QUERIES</vt:lpstr>
      <vt:lpstr>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ANALYSING MOTOR VEHICLE COLLISIONS/CRASHES IN AUSTING, CHICAGO &amp; NYC</dc:title>
  <dc:creator>Chiranjit Banerjee</dc:creator>
  <cp:lastModifiedBy>Chiranjit Banerjee</cp:lastModifiedBy>
  <cp:revision>5</cp:revision>
  <dcterms:created xsi:type="dcterms:W3CDTF">2024-04-14T19:36:06Z</dcterms:created>
  <dcterms:modified xsi:type="dcterms:W3CDTF">2024-07-23T15:52:26Z</dcterms:modified>
</cp:coreProperties>
</file>