
<file path=[Content_Types].xml><?xml version="1.0" encoding="utf-8"?>
<Types xmlns="http://schemas.openxmlformats.org/package/2006/content-types">
  <Default Extension="png" ContentType="image/png"/>
  <Default Extension="bin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7" autoAdjust="0"/>
  </p:normalViewPr>
  <p:slideViewPr>
    <p:cSldViewPr snapToGrid="0">
      <p:cViewPr>
        <p:scale>
          <a:sx n="72" d="100"/>
          <a:sy n="72" d="100"/>
        </p:scale>
        <p:origin x="53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  <a:p>
            <a:r>
              <a:rPr lang="en-US" dirty="0"/>
              <a:t>Summary:</a:t>
            </a:r>
          </a:p>
          <a:p>
            <a:r>
              <a:rPr lang="en-US" dirty="0"/>
              <a:t>Computer programming is the process of designing and building an executable computer program for accomplishing a specific computing task. Programming involves tasks such as analysis, generating algorithms, profiling algorithms' accuracy and resource consumption, and the implementation of algorithms in a chosen programming language. The source code of a program is written in one or more programming languages. The purpose of programming is to find a sequence of instructions that will automate the performance of a task for solving a given problem. The process of programming thus often requires expertise in several different subjects, including knowledge of the application domain, specialized algorithms, and formal logic.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Computer programming is the process of designing and building an executable computer program for accomplishing a specific computing task. Programming involves tasks such as analysis, generating algorithms, profiling algorithms' accuracy and resource consumption, and the implementation of algorithms in a chosen programming language. The source code of a program is written in one or more programming languages. The purpose of programming is to find a sequence of instructions that will automate the performance of a task for solving a given problem. The process of programming thus often r...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Subdiscipline of: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Computer Science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Academic conference: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European Conference on Artificial Intelligence (ECAI) 2016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Computer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Programmer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C++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 development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Java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Python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F33585-2BC7-4C49-96E9-335DCC74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The Java Reflection API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US" dirty="0"/>
              <a:t>A beginner’s journey to Java enlightenment :)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48108F-92E9-42F2-A4D6-EF6F5C4F5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DC4E3-BD1E-4A0A-9895-F5480EF25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Ausschnitt eines Ausdrucks einer Commodore-C64-BASIC-Programmlis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01" y="1724249"/>
            <a:ext cx="2433793" cy="3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12121"/>
                </a:solidFill>
              </a:rPr>
              <a:t>What is it?</a:t>
            </a:r>
          </a:p>
          <a:p>
            <a:r>
              <a:rPr lang="en-US" sz="4400" dirty="0">
                <a:solidFill>
                  <a:srgbClr val="212121"/>
                </a:solidFill>
              </a:rPr>
              <a:t>Advantages</a:t>
            </a:r>
          </a:p>
          <a:p>
            <a:r>
              <a:rPr lang="en-US" sz="4400" dirty="0">
                <a:solidFill>
                  <a:srgbClr val="212121"/>
                </a:solidFill>
              </a:rPr>
              <a:t>Disadvantages</a:t>
            </a:r>
          </a:p>
          <a:p>
            <a:r>
              <a:rPr lang="en-US" sz="4400" dirty="0">
                <a:solidFill>
                  <a:srgbClr val="212121"/>
                </a:solidFill>
              </a:rPr>
              <a:t>What’s next!</a:t>
            </a:r>
          </a:p>
        </p:txBody>
      </p:sp>
    </p:spTree>
    <p:extLst>
      <p:ext uri="{BB962C8B-B14F-4D97-AF65-F5344CB8AC3E}">
        <p14:creationId xmlns:p14="http://schemas.microsoft.com/office/powerpoint/2010/main" val="58990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it?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Reflection is commonly used by programs which require the ability to examine or modify the runtime behaviour of applications running in the Java virtual machine</a:t>
            </a:r>
            <a:endParaRPr sz="40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12121"/>
                </a:solidFill>
              </a:rPr>
              <a:t>Extensibility</a:t>
            </a:r>
          </a:p>
          <a:p>
            <a:r>
              <a:rPr lang="en-US" sz="4800" dirty="0">
                <a:solidFill>
                  <a:srgbClr val="212121"/>
                </a:solidFill>
              </a:rPr>
              <a:t>Class Browsers and Visual IDE’s</a:t>
            </a:r>
          </a:p>
          <a:p>
            <a:r>
              <a:rPr lang="en-US" sz="4800" dirty="0">
                <a:solidFill>
                  <a:srgbClr val="212121"/>
                </a:solidFill>
              </a:rPr>
              <a:t>Debugging and Testing tools</a:t>
            </a:r>
            <a:endParaRPr sz="48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3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857892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12121"/>
                </a:solidFill>
              </a:rPr>
              <a:t>Performance overhead</a:t>
            </a:r>
          </a:p>
          <a:p>
            <a:r>
              <a:rPr lang="en-US" sz="4800" dirty="0">
                <a:solidFill>
                  <a:srgbClr val="212121"/>
                </a:solidFill>
              </a:rPr>
              <a:t>Security Aspects</a:t>
            </a:r>
          </a:p>
          <a:p>
            <a:r>
              <a:rPr lang="en-US" sz="4800" dirty="0">
                <a:solidFill>
                  <a:srgbClr val="212121"/>
                </a:solidFill>
              </a:rPr>
              <a:t>Exposure of Internals</a:t>
            </a:r>
            <a:endParaRPr sz="48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next?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rgbClr val="212121"/>
                </a:solidFill>
              </a:rPr>
              <a:t>Deep dive in accessing java classes using reflection</a:t>
            </a:r>
          </a:p>
          <a:p>
            <a:r>
              <a:rPr lang="en-US" sz="3600" dirty="0">
                <a:solidFill>
                  <a:srgbClr val="212121"/>
                </a:solidFill>
              </a:rPr>
              <a:t>A great in depth material to access java methods using reflection</a:t>
            </a:r>
          </a:p>
          <a:p>
            <a:r>
              <a:rPr lang="en-US" sz="3600" dirty="0">
                <a:solidFill>
                  <a:srgbClr val="212121"/>
                </a:solidFill>
              </a:rPr>
              <a:t>Finally, accessing arrays and other enumerated types using the java reflection</a:t>
            </a:r>
            <a:endParaRPr sz="3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F33585-2BC7-4C49-96E9-335DCC74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US" dirty="0"/>
              <a:t>Stay tuned for more. Cheers!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48108F-92E9-42F2-A4D6-EF6F5C4F5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DC4E3-BD1E-4A0A-9895-F5480EF25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Ausschnitt eines Ausdrucks einer Commodore-C64-BASIC-Programmlis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01" y="1724249"/>
            <a:ext cx="2433793" cy="3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2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451</Words>
  <Application>Microsoft Macintosh PowerPoint</Application>
  <PresentationFormat>Widescreen</PresentationFormat>
  <Paragraphs>53</Paragraphs>
  <Slides>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Garamond</vt:lpstr>
      <vt:lpstr>Helvetica</vt:lpstr>
      <vt:lpstr>Helvetica Neue</vt:lpstr>
      <vt:lpstr>Helvetica Neue Light</vt:lpstr>
      <vt:lpstr>Segoe UI</vt:lpstr>
      <vt:lpstr>Segoe UI Light</vt:lpstr>
      <vt:lpstr>Segoe UI Semilight</vt:lpstr>
      <vt:lpstr>Segoe UI Symbol</vt:lpstr>
      <vt:lpstr>Organic</vt:lpstr>
      <vt:lpstr>QuickStarter Theme</vt:lpstr>
      <vt:lpstr>Here's your outline to get started</vt:lpstr>
      <vt:lpstr>Related topics to research</vt:lpstr>
      <vt:lpstr>The Java Reflection API tutorial</vt:lpstr>
      <vt:lpstr>Contents</vt:lpstr>
      <vt:lpstr>What is it?</vt:lpstr>
      <vt:lpstr>Advantages</vt:lpstr>
      <vt:lpstr>Disadvantages</vt:lpstr>
      <vt:lpstr>What’s next?</vt:lpstr>
      <vt:lpstr>Thanks for watching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Chiranjivee Thakur</dc:creator>
  <cp:lastModifiedBy>Chiranjivee Thakur</cp:lastModifiedBy>
  <cp:revision>2</cp:revision>
  <dcterms:created xsi:type="dcterms:W3CDTF">2018-10-08T15:43:30Z</dcterms:created>
  <dcterms:modified xsi:type="dcterms:W3CDTF">2018-10-08T15:54:54Z</dcterms:modified>
</cp:coreProperties>
</file>