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306" r:id="rId6"/>
    <p:sldId id="279" r:id="rId7"/>
    <p:sldId id="280" r:id="rId8"/>
    <p:sldId id="282" r:id="rId9"/>
    <p:sldId id="281" r:id="rId10"/>
    <p:sldId id="283" r:id="rId11"/>
    <p:sldId id="308" r:id="rId12"/>
    <p:sldId id="286" r:id="rId13"/>
    <p:sldId id="288" r:id="rId14"/>
    <p:sldId id="285" r:id="rId15"/>
    <p:sldId id="287" r:id="rId16"/>
    <p:sldId id="309" r:id="rId17"/>
    <p:sldId id="310" r:id="rId18"/>
    <p:sldId id="289"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Mobile Application Development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400" dirty="0"/>
              <a:t>MINI PROJECT</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D8F863-F99B-F93A-66B9-2E73BE519B85}"/>
              </a:ext>
            </a:extLst>
          </p:cNvPr>
          <p:cNvSpPr>
            <a:spLocks noGrp="1"/>
          </p:cNvSpPr>
          <p:nvPr>
            <p:ph type="title"/>
          </p:nvPr>
        </p:nvSpPr>
        <p:spPr/>
        <p:txBody>
          <a:bodyPr/>
          <a:lstStyle/>
          <a:p>
            <a:r>
              <a:rPr lang="en-IN" dirty="0"/>
              <a:t>Retrofit Code</a:t>
            </a:r>
          </a:p>
        </p:txBody>
      </p:sp>
      <p:sp>
        <p:nvSpPr>
          <p:cNvPr id="6" name="Content Placeholder 5">
            <a:extLst>
              <a:ext uri="{FF2B5EF4-FFF2-40B4-BE49-F238E27FC236}">
                <a16:creationId xmlns:a16="http://schemas.microsoft.com/office/drawing/2014/main" id="{CB4D5F61-9B6B-A5C1-5779-B94E6E9D53B7}"/>
              </a:ext>
            </a:extLst>
          </p:cNvPr>
          <p:cNvSpPr>
            <a:spLocks noGrp="1"/>
          </p:cNvSpPr>
          <p:nvPr>
            <p:ph idx="1"/>
          </p:nvPr>
        </p:nvSpPr>
        <p:spPr/>
        <p:txBody>
          <a:bodyPr/>
          <a:lstStyle/>
          <a:p>
            <a:r>
              <a:rPr lang="en-US" dirty="0"/>
              <a:t>Retrofit is a rest client for java and android, It is easier to retrieve and upload </a:t>
            </a:r>
            <a:r>
              <a:rPr lang="en-US" dirty="0" err="1"/>
              <a:t>json</a:t>
            </a:r>
            <a:r>
              <a:rPr lang="en-US" dirty="0"/>
              <a:t> via a rest based web service. It also manages the process of receiving, sending and creating HTTP request and response. </a:t>
            </a:r>
            <a:endParaRPr lang="en-IN" dirty="0"/>
          </a:p>
        </p:txBody>
      </p:sp>
    </p:spTree>
    <p:extLst>
      <p:ext uri="{BB962C8B-B14F-4D97-AF65-F5344CB8AC3E}">
        <p14:creationId xmlns:p14="http://schemas.microsoft.com/office/powerpoint/2010/main" val="298906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F4C-E7F7-468D-AE8A-159AA08B2AB8}"/>
              </a:ext>
            </a:extLst>
          </p:cNvPr>
          <p:cNvSpPr>
            <a:spLocks noGrp="1"/>
          </p:cNvSpPr>
          <p:nvPr>
            <p:ph type="title"/>
          </p:nvPr>
        </p:nvSpPr>
        <p:spPr>
          <a:xfrm>
            <a:off x="919119" y="316637"/>
            <a:ext cx="10353762" cy="1257300"/>
          </a:xfrm>
        </p:spPr>
        <p:txBody>
          <a:bodyPr/>
          <a:lstStyle/>
          <a:p>
            <a:r>
              <a:rPr lang="en-IN" dirty="0"/>
              <a:t>Web View</a:t>
            </a:r>
          </a:p>
        </p:txBody>
      </p:sp>
      <p:sp>
        <p:nvSpPr>
          <p:cNvPr id="3" name="Content Placeholder 2">
            <a:extLst>
              <a:ext uri="{FF2B5EF4-FFF2-40B4-BE49-F238E27FC236}">
                <a16:creationId xmlns:a16="http://schemas.microsoft.com/office/drawing/2014/main" id="{B5089019-94F6-47BA-AE18-904DD49FE863}"/>
              </a:ext>
            </a:extLst>
          </p:cNvPr>
          <p:cNvSpPr>
            <a:spLocks noGrp="1"/>
          </p:cNvSpPr>
          <p:nvPr>
            <p:ph idx="1"/>
          </p:nvPr>
        </p:nvSpPr>
        <p:spPr>
          <a:xfrm>
            <a:off x="913795" y="1573937"/>
            <a:ext cx="10353762" cy="4967426"/>
          </a:xfrm>
        </p:spPr>
        <p:txBody>
          <a:bodyPr>
            <a:normAutofit/>
          </a:bodyPr>
          <a:lstStyle/>
          <a:p>
            <a:r>
              <a:rPr lang="en-US" dirty="0"/>
              <a:t>The </a:t>
            </a:r>
            <a:r>
              <a:rPr lang="en-US" dirty="0" err="1"/>
              <a:t>webview</a:t>
            </a:r>
            <a:r>
              <a:rPr lang="en-US" dirty="0"/>
              <a:t> class is an extension of Android’s View class that allows you to display web pages as a part of your activity layout. In this app, it is used to open the source of the news and show it as a </a:t>
            </a:r>
            <a:r>
              <a:rPr lang="en-US" dirty="0" err="1"/>
              <a:t>webactivity</a:t>
            </a:r>
            <a:r>
              <a:rPr lang="en-US" dirty="0"/>
              <a:t> to the user, so that they can gain more information about the news</a:t>
            </a:r>
            <a:endParaRPr lang="en-IN" dirty="0"/>
          </a:p>
        </p:txBody>
      </p:sp>
    </p:spTree>
    <p:extLst>
      <p:ext uri="{BB962C8B-B14F-4D97-AF65-F5344CB8AC3E}">
        <p14:creationId xmlns:p14="http://schemas.microsoft.com/office/powerpoint/2010/main" val="59305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7245EE5-5A17-48CD-8E98-B09A847BFC60}"/>
              </a:ext>
            </a:extLst>
          </p:cNvPr>
          <p:cNvSpPr>
            <a:spLocks noGrp="1"/>
          </p:cNvSpPr>
          <p:nvPr>
            <p:ph type="title"/>
          </p:nvPr>
        </p:nvSpPr>
        <p:spPr/>
        <p:txBody>
          <a:bodyPr/>
          <a:lstStyle/>
          <a:p>
            <a:r>
              <a:rPr lang="en-IN" dirty="0" err="1"/>
              <a:t>NewsApi</a:t>
            </a:r>
            <a:endParaRPr lang="en-IN" dirty="0"/>
          </a:p>
        </p:txBody>
      </p:sp>
      <p:sp>
        <p:nvSpPr>
          <p:cNvPr id="2" name="Content Placeholder 1">
            <a:extLst>
              <a:ext uri="{FF2B5EF4-FFF2-40B4-BE49-F238E27FC236}">
                <a16:creationId xmlns:a16="http://schemas.microsoft.com/office/drawing/2014/main" id="{63B522FA-EA63-F992-1117-6DCEC909646B}"/>
              </a:ext>
            </a:extLst>
          </p:cNvPr>
          <p:cNvSpPr>
            <a:spLocks noGrp="1"/>
          </p:cNvSpPr>
          <p:nvPr>
            <p:ph idx="1"/>
          </p:nvPr>
        </p:nvSpPr>
        <p:spPr/>
        <p:txBody>
          <a:bodyPr/>
          <a:lstStyle/>
          <a:p>
            <a:r>
              <a:rPr lang="en-US" dirty="0"/>
              <a:t>News </a:t>
            </a:r>
            <a:r>
              <a:rPr lang="en-US" dirty="0" err="1"/>
              <a:t>Api</a:t>
            </a:r>
            <a:r>
              <a:rPr lang="en-US" dirty="0"/>
              <a:t> is a simple HTTP REST API for searching and retrieving live articles from all over the web. In this project we are making use of this </a:t>
            </a:r>
            <a:r>
              <a:rPr lang="en-US" dirty="0" err="1"/>
              <a:t>Api</a:t>
            </a:r>
            <a:r>
              <a:rPr lang="en-US" dirty="0"/>
              <a:t> to fetch all the latest news using the </a:t>
            </a:r>
            <a:r>
              <a:rPr lang="en-US" dirty="0" err="1"/>
              <a:t>api</a:t>
            </a:r>
            <a:r>
              <a:rPr lang="en-US" dirty="0"/>
              <a:t> key provided by them.</a:t>
            </a:r>
            <a:endParaRPr lang="en-IN" dirty="0"/>
          </a:p>
        </p:txBody>
      </p:sp>
    </p:spTree>
    <p:extLst>
      <p:ext uri="{BB962C8B-B14F-4D97-AF65-F5344CB8AC3E}">
        <p14:creationId xmlns:p14="http://schemas.microsoft.com/office/powerpoint/2010/main" val="370441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461FC-408E-4D23-B616-966C9D613255}"/>
              </a:ext>
            </a:extLst>
          </p:cNvPr>
          <p:cNvSpPr>
            <a:spLocks noGrp="1"/>
          </p:cNvSpPr>
          <p:nvPr>
            <p:ph type="title"/>
          </p:nvPr>
        </p:nvSpPr>
        <p:spPr>
          <a:xfrm>
            <a:off x="919119" y="2800350"/>
            <a:ext cx="10353762" cy="1257300"/>
          </a:xfrm>
        </p:spPr>
        <p:txBody>
          <a:bodyPr/>
          <a:lstStyle/>
          <a:p>
            <a:r>
              <a:rPr lang="en-US" dirty="0"/>
              <a:t>DEMONSTRATION</a:t>
            </a:r>
            <a:endParaRPr lang="en-IN" dirty="0"/>
          </a:p>
        </p:txBody>
      </p:sp>
    </p:spTree>
    <p:extLst>
      <p:ext uri="{BB962C8B-B14F-4D97-AF65-F5344CB8AC3E}">
        <p14:creationId xmlns:p14="http://schemas.microsoft.com/office/powerpoint/2010/main" val="336937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461FC-408E-4D23-B616-966C9D613255}"/>
              </a:ext>
            </a:extLst>
          </p:cNvPr>
          <p:cNvSpPr>
            <a:spLocks noGrp="1"/>
          </p:cNvSpPr>
          <p:nvPr>
            <p:ph type="title"/>
          </p:nvPr>
        </p:nvSpPr>
        <p:spPr>
          <a:xfrm>
            <a:off x="919119" y="2800350"/>
            <a:ext cx="10353762" cy="1257300"/>
          </a:xfrm>
        </p:spPr>
        <p:txBody>
          <a:bodyPr/>
          <a:lstStyle/>
          <a:p>
            <a:r>
              <a:rPr lang="en-US" dirty="0"/>
              <a:t>CONCLUSION</a:t>
            </a:r>
            <a:endParaRPr lang="en-IN" dirty="0"/>
          </a:p>
        </p:txBody>
      </p:sp>
    </p:spTree>
    <p:extLst>
      <p:ext uri="{BB962C8B-B14F-4D97-AF65-F5344CB8AC3E}">
        <p14:creationId xmlns:p14="http://schemas.microsoft.com/office/powerpoint/2010/main" val="530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991F-3D37-65FE-2230-3921D6B9A797}"/>
              </a:ext>
            </a:extLst>
          </p:cNvPr>
          <p:cNvSpPr>
            <a:spLocks noGrp="1"/>
          </p:cNvSpPr>
          <p:nvPr>
            <p:ph type="title"/>
          </p:nvPr>
        </p:nvSpPr>
        <p:spPr/>
        <p:txBody>
          <a:bodyPr>
            <a:normAutofit fontScale="90000"/>
          </a:bodyPr>
          <a:lstStyle/>
          <a:p>
            <a:r>
              <a:rPr lang="en-IN" dirty="0"/>
              <a:t>CONCLUSION AND FUTURE ENHANCEMENTS</a:t>
            </a:r>
          </a:p>
        </p:txBody>
      </p:sp>
      <p:sp>
        <p:nvSpPr>
          <p:cNvPr id="3" name="Content Placeholder 2">
            <a:extLst>
              <a:ext uri="{FF2B5EF4-FFF2-40B4-BE49-F238E27FC236}">
                <a16:creationId xmlns:a16="http://schemas.microsoft.com/office/drawing/2014/main" id="{8C6B6C87-F797-CA0E-FED8-8B63C9C504CB}"/>
              </a:ext>
            </a:extLst>
          </p:cNvPr>
          <p:cNvSpPr>
            <a:spLocks noGrp="1"/>
          </p:cNvSpPr>
          <p:nvPr>
            <p:ph idx="1"/>
          </p:nvPr>
        </p:nvSpPr>
        <p:spPr/>
        <p:txBody>
          <a:bodyPr/>
          <a:lstStyle/>
          <a:p>
            <a:r>
              <a:rPr lang="en-US" dirty="0"/>
              <a:t>The proposed app will allow users to easily access the latest news and stay updated about the current developments across the globe. It will improve work productivity and efficiency while reducing cost and waiting times for users. The system should be able to be used easily by any user using different mobile devices without limitations to geographical boundaries and cultural - language backgrounds. </a:t>
            </a:r>
          </a:p>
          <a:p>
            <a:r>
              <a:rPr lang="en-US" dirty="0"/>
              <a:t>Future enhancements can be done by adding more number of categories along with save option where user can mark the news as </a:t>
            </a:r>
            <a:r>
              <a:rPr lang="en-US" dirty="0" err="1"/>
              <a:t>favourite</a:t>
            </a:r>
            <a:r>
              <a:rPr lang="en-US" dirty="0"/>
              <a:t> or read later option by storing their marked news in the database. </a:t>
            </a:r>
            <a:endParaRPr lang="en-IN" dirty="0"/>
          </a:p>
        </p:txBody>
      </p:sp>
    </p:spTree>
    <p:extLst>
      <p:ext uri="{BB962C8B-B14F-4D97-AF65-F5344CB8AC3E}">
        <p14:creationId xmlns:p14="http://schemas.microsoft.com/office/powerpoint/2010/main" val="214659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A808A-B8F3-466F-8216-EA3ADA72DD58}"/>
              </a:ext>
            </a:extLst>
          </p:cNvPr>
          <p:cNvPicPr>
            <a:picLocks noChangeAspect="1"/>
          </p:cNvPicPr>
          <p:nvPr/>
        </p:nvPicPr>
        <p:blipFill>
          <a:blip r:embed="rId2"/>
          <a:stretch>
            <a:fillRect/>
          </a:stretch>
        </p:blipFill>
        <p:spPr>
          <a:xfrm>
            <a:off x="0" y="0"/>
            <a:ext cx="12192000" cy="6857999"/>
          </a:xfrm>
          <a:prstGeom prst="rect">
            <a:avLst/>
          </a:prstGeom>
        </p:spPr>
      </p:pic>
      <p:sp>
        <p:nvSpPr>
          <p:cNvPr id="5" name="Rectangle 4">
            <a:extLst>
              <a:ext uri="{FF2B5EF4-FFF2-40B4-BE49-F238E27FC236}">
                <a16:creationId xmlns:a16="http://schemas.microsoft.com/office/drawing/2014/main" id="{47780862-2FC8-4A02-BBA4-8F6F65F42F6E}"/>
              </a:ext>
            </a:extLst>
          </p:cNvPr>
          <p:cNvSpPr/>
          <p:nvPr/>
        </p:nvSpPr>
        <p:spPr>
          <a:xfrm>
            <a:off x="3898413" y="2967335"/>
            <a:ext cx="4395178" cy="923330"/>
          </a:xfrm>
          <a:prstGeom prst="rect">
            <a:avLst/>
          </a:prstGeom>
          <a:noFill/>
        </p:spPr>
        <p:txBody>
          <a:bodyPr wrap="none" lIns="91440" tIns="45720" rIns="91440" bIns="45720">
            <a:spAutoFit/>
          </a:bodyPr>
          <a:lstStyle/>
          <a:p>
            <a:pPr algn="ctr"/>
            <a:r>
              <a:rPr lang="en-US" sz="5400" b="1" cap="none" spc="50" dirty="0">
                <a:ln w="0"/>
                <a:solidFill>
                  <a:schemeClr val="bg1">
                    <a:lumMod val="95000"/>
                    <a:lumOff val="5000"/>
                  </a:schemeClr>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295627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0256DBA-3921-4A70-86AF-ECB97934BA4C}"/>
              </a:ext>
            </a:extLst>
          </p:cNvPr>
          <p:cNvSpPr>
            <a:spLocks noGrp="1"/>
          </p:cNvSpPr>
          <p:nvPr>
            <p:ph type="title"/>
          </p:nvPr>
        </p:nvSpPr>
        <p:spPr/>
        <p:txBody>
          <a:bodyPr/>
          <a:lstStyle/>
          <a:p>
            <a:r>
              <a:rPr lang="en-US" sz="3200" dirty="0"/>
              <a:t>BANGALORE INSTITUTE OF TECHNOLOGY</a:t>
            </a:r>
            <a:br>
              <a:rPr lang="en-US" sz="3200" dirty="0"/>
            </a:br>
            <a:r>
              <a:rPr lang="en-US" sz="3200" dirty="0"/>
              <a:t>K.R Road, V.V Puram,Bengaluru-04</a:t>
            </a:r>
            <a:br>
              <a:rPr lang="en-US" sz="3200" dirty="0"/>
            </a:br>
            <a:br>
              <a:rPr lang="en-US" dirty="0"/>
            </a:br>
            <a:r>
              <a:rPr lang="en-US" sz="2800" dirty="0"/>
              <a:t>DEPARTMENT OF COMPUTER SCIENCE &amp; ENGINEERING</a:t>
            </a:r>
            <a:br>
              <a:rPr lang="en-US" dirty="0"/>
            </a:br>
            <a:br>
              <a:rPr lang="en-US" dirty="0"/>
            </a:br>
            <a:r>
              <a:rPr lang="en-US" dirty="0"/>
              <a:t>NEWS APPLICATION</a:t>
            </a:r>
            <a:endParaRPr lang="en-IN" dirty="0"/>
          </a:p>
        </p:txBody>
      </p:sp>
      <p:sp>
        <p:nvSpPr>
          <p:cNvPr id="17" name="Text Placeholder 16">
            <a:extLst>
              <a:ext uri="{FF2B5EF4-FFF2-40B4-BE49-F238E27FC236}">
                <a16:creationId xmlns:a16="http://schemas.microsoft.com/office/drawing/2014/main" id="{5C9B2709-BBF1-421D-AC38-B15D202AA786}"/>
              </a:ext>
            </a:extLst>
          </p:cNvPr>
          <p:cNvSpPr>
            <a:spLocks noGrp="1"/>
          </p:cNvSpPr>
          <p:nvPr>
            <p:ph type="body" sz="half" idx="2"/>
          </p:nvPr>
        </p:nvSpPr>
        <p:spPr>
          <a:xfrm>
            <a:off x="7705817" y="4339568"/>
            <a:ext cx="4014501" cy="2096742"/>
          </a:xfrm>
        </p:spPr>
        <p:txBody>
          <a:bodyPr>
            <a:noAutofit/>
          </a:bodyPr>
          <a:lstStyle/>
          <a:p>
            <a:r>
              <a:rPr lang="en-IN" sz="2000" dirty="0"/>
              <a:t>Under the Guidance of</a:t>
            </a:r>
          </a:p>
          <a:p>
            <a:r>
              <a:rPr lang="en-IN" sz="2000" dirty="0" err="1"/>
              <a:t>Dr.</a:t>
            </a:r>
            <a:r>
              <a:rPr lang="en-IN" sz="2000" dirty="0"/>
              <a:t> Asha T</a:t>
            </a:r>
          </a:p>
          <a:p>
            <a:r>
              <a:rPr lang="en-IN" sz="2000" dirty="0"/>
              <a:t>Professor</a:t>
            </a:r>
          </a:p>
          <a:p>
            <a:r>
              <a:rPr lang="en-IN" sz="2000" dirty="0"/>
              <a:t>Computer Science and Engineering	    </a:t>
            </a:r>
          </a:p>
        </p:txBody>
      </p:sp>
    </p:spTree>
    <p:extLst>
      <p:ext uri="{BB962C8B-B14F-4D97-AF65-F5344CB8AC3E}">
        <p14:creationId xmlns:p14="http://schemas.microsoft.com/office/powerpoint/2010/main" val="328060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200" dirty="0"/>
              <a:t>NEWS APPLICATION </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Presented by :</a:t>
            </a:r>
          </a:p>
          <a:p>
            <a:pPr marL="36900" lvl="0" indent="0">
              <a:buNone/>
            </a:pPr>
            <a:r>
              <a:rPr lang="en-US" sz="2400" dirty="0"/>
              <a:t>Chiranth J S		1BI19CS045</a:t>
            </a:r>
          </a:p>
          <a:p>
            <a:pPr marL="36900" lvl="0" indent="0">
              <a:buNone/>
            </a:pPr>
            <a:r>
              <a:rPr lang="en-US" sz="2400" dirty="0" err="1"/>
              <a:t>Chethas</a:t>
            </a:r>
            <a:r>
              <a:rPr lang="en-US" sz="2400" dirty="0"/>
              <a:t> A Reddy  1BI19CS043</a:t>
            </a:r>
          </a:p>
          <a:p>
            <a:pPr marL="36900" lvl="0" indent="0">
              <a:buNone/>
            </a:pPr>
            <a:r>
              <a:rPr lang="en-US" sz="2400" dirty="0" err="1"/>
              <a:t>Bhuvan</a:t>
            </a:r>
            <a:r>
              <a:rPr lang="en-US" sz="2400" dirty="0"/>
              <a:t> S Gowda  1BI19CS042</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461FC-408E-4D23-B616-966C9D613255}"/>
              </a:ext>
            </a:extLst>
          </p:cNvPr>
          <p:cNvSpPr>
            <a:spLocks noGrp="1"/>
          </p:cNvSpPr>
          <p:nvPr>
            <p:ph type="title"/>
          </p:nvPr>
        </p:nvSpPr>
        <p:spPr>
          <a:xfrm>
            <a:off x="919119" y="2800350"/>
            <a:ext cx="10353762" cy="1257300"/>
          </a:xfrm>
        </p:spPr>
        <p:txBody>
          <a:bodyPr/>
          <a:lstStyle/>
          <a:p>
            <a:r>
              <a:rPr lang="en-US" dirty="0"/>
              <a:t>INTRODUCTION</a:t>
            </a:r>
            <a:endParaRPr lang="en-IN" dirty="0"/>
          </a:p>
        </p:txBody>
      </p:sp>
    </p:spTree>
    <p:extLst>
      <p:ext uri="{BB962C8B-B14F-4D97-AF65-F5344CB8AC3E}">
        <p14:creationId xmlns:p14="http://schemas.microsoft.com/office/powerpoint/2010/main" val="271871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4CBF0-F9E0-433D-A21D-36454E12354D}"/>
              </a:ext>
            </a:extLst>
          </p:cNvPr>
          <p:cNvSpPr>
            <a:spLocks noGrp="1"/>
          </p:cNvSpPr>
          <p:nvPr>
            <p:ph type="title"/>
          </p:nvPr>
        </p:nvSpPr>
        <p:spPr/>
        <p:txBody>
          <a:bodyPr/>
          <a:lstStyle/>
          <a:p>
            <a:pPr algn="l"/>
            <a:r>
              <a:rPr lang="en-IN" dirty="0"/>
              <a:t>Problem Statement</a:t>
            </a:r>
          </a:p>
        </p:txBody>
      </p:sp>
      <p:sp>
        <p:nvSpPr>
          <p:cNvPr id="4" name="Content Placeholder 3">
            <a:extLst>
              <a:ext uri="{FF2B5EF4-FFF2-40B4-BE49-F238E27FC236}">
                <a16:creationId xmlns:a16="http://schemas.microsoft.com/office/drawing/2014/main" id="{5C71CCED-17B4-4995-ADEA-42F60A10B19C}"/>
              </a:ext>
            </a:extLst>
          </p:cNvPr>
          <p:cNvSpPr>
            <a:spLocks noGrp="1"/>
          </p:cNvSpPr>
          <p:nvPr>
            <p:ph idx="1"/>
          </p:nvPr>
        </p:nvSpPr>
        <p:spPr>
          <a:xfrm>
            <a:off x="913795" y="2076450"/>
            <a:ext cx="10353762" cy="4315472"/>
          </a:xfrm>
        </p:spPr>
        <p:txBody>
          <a:bodyPr>
            <a:normAutofit/>
          </a:bodyPr>
          <a:lstStyle/>
          <a:p>
            <a:pPr marL="36900" indent="0" algn="just">
              <a:buNone/>
            </a:pPr>
            <a:r>
              <a:rPr lang="en-US" dirty="0"/>
              <a:t>	To implement an application where the user can read the latest news comfortably from different news sources. A user has the liberty to choose the news according to his preferred category and also able to read the full story using web Activity without any ads.</a:t>
            </a:r>
            <a:endParaRPr lang="en-US" b="0" i="0" dirty="0">
              <a:effectLst/>
              <a:latin typeface="inter-regular"/>
            </a:endParaRPr>
          </a:p>
        </p:txBody>
      </p:sp>
    </p:spTree>
    <p:extLst>
      <p:ext uri="{BB962C8B-B14F-4D97-AF65-F5344CB8AC3E}">
        <p14:creationId xmlns:p14="http://schemas.microsoft.com/office/powerpoint/2010/main" val="307510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C0B6-7BC9-4BFC-B624-DB8F182334FD}"/>
              </a:ext>
            </a:extLst>
          </p:cNvPr>
          <p:cNvSpPr>
            <a:spLocks noGrp="1"/>
          </p:cNvSpPr>
          <p:nvPr>
            <p:ph type="title"/>
          </p:nvPr>
        </p:nvSpPr>
        <p:spPr/>
        <p:txBody>
          <a:bodyPr/>
          <a:lstStyle/>
          <a:p>
            <a:pPr algn="l"/>
            <a:r>
              <a:rPr lang="en-IN" dirty="0"/>
              <a:t>Motivation and Objectives</a:t>
            </a:r>
          </a:p>
        </p:txBody>
      </p:sp>
      <p:sp>
        <p:nvSpPr>
          <p:cNvPr id="6" name="Content Placeholder 5">
            <a:extLst>
              <a:ext uri="{FF2B5EF4-FFF2-40B4-BE49-F238E27FC236}">
                <a16:creationId xmlns:a16="http://schemas.microsoft.com/office/drawing/2014/main" id="{78D134E3-29DF-4DF5-B155-6EA291DD8E01}"/>
              </a:ext>
            </a:extLst>
          </p:cNvPr>
          <p:cNvSpPr>
            <a:spLocks noGrp="1"/>
          </p:cNvSpPr>
          <p:nvPr>
            <p:ph idx="1"/>
          </p:nvPr>
        </p:nvSpPr>
        <p:spPr>
          <a:xfrm>
            <a:off x="913795" y="2076450"/>
            <a:ext cx="10353762" cy="3942610"/>
          </a:xfrm>
        </p:spPr>
        <p:txBody>
          <a:bodyPr>
            <a:normAutofit/>
          </a:bodyPr>
          <a:lstStyle/>
          <a:p>
            <a:r>
              <a:rPr lang="en-US" dirty="0"/>
              <a:t> To provide a powerful graphical user interface for the user to view the latest news.</a:t>
            </a:r>
          </a:p>
          <a:p>
            <a:r>
              <a:rPr lang="en-US" dirty="0"/>
              <a:t> User can choose categories. </a:t>
            </a:r>
          </a:p>
          <a:p>
            <a:r>
              <a:rPr lang="en-US" dirty="0"/>
              <a:t> If they like to know more about the news they can read the detailed news and article using web Activity. </a:t>
            </a:r>
          </a:p>
          <a:p>
            <a:r>
              <a:rPr lang="en-US" dirty="0"/>
              <a:t> Users can read the news in the app itself. </a:t>
            </a:r>
          </a:p>
          <a:p>
            <a:r>
              <a:rPr lang="en-US" dirty="0"/>
              <a:t>Users won’t have to deal with any ads, as this is ad free app. </a:t>
            </a:r>
          </a:p>
          <a:p>
            <a:r>
              <a:rPr lang="en-US" dirty="0"/>
              <a:t>If the users just want to glance the news they will be provided with the card activity with all the information such as published time and article source .</a:t>
            </a:r>
            <a:endParaRPr lang="en-IN" dirty="0"/>
          </a:p>
        </p:txBody>
      </p:sp>
    </p:spTree>
    <p:extLst>
      <p:ext uri="{BB962C8B-B14F-4D97-AF65-F5344CB8AC3E}">
        <p14:creationId xmlns:p14="http://schemas.microsoft.com/office/powerpoint/2010/main" val="108857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F834-6C90-4143-B4AC-F0BC4EECC451}"/>
              </a:ext>
            </a:extLst>
          </p:cNvPr>
          <p:cNvSpPr>
            <a:spLocks noGrp="1"/>
          </p:cNvSpPr>
          <p:nvPr>
            <p:ph type="title"/>
          </p:nvPr>
        </p:nvSpPr>
        <p:spPr/>
        <p:txBody>
          <a:bodyPr/>
          <a:lstStyle/>
          <a:p>
            <a:pPr algn="l"/>
            <a:r>
              <a:rPr lang="en-IN" dirty="0"/>
              <a:t>Project Applications</a:t>
            </a:r>
          </a:p>
        </p:txBody>
      </p:sp>
      <p:sp>
        <p:nvSpPr>
          <p:cNvPr id="4" name="Content Placeholder 3">
            <a:extLst>
              <a:ext uri="{FF2B5EF4-FFF2-40B4-BE49-F238E27FC236}">
                <a16:creationId xmlns:a16="http://schemas.microsoft.com/office/drawing/2014/main" id="{F8A50EA9-9A94-6B0E-8AB4-70381E6228ED}"/>
              </a:ext>
            </a:extLst>
          </p:cNvPr>
          <p:cNvSpPr>
            <a:spLocks noGrp="1"/>
          </p:cNvSpPr>
          <p:nvPr>
            <p:ph idx="1"/>
          </p:nvPr>
        </p:nvSpPr>
        <p:spPr/>
        <p:txBody>
          <a:bodyPr/>
          <a:lstStyle/>
          <a:p>
            <a:r>
              <a:rPr lang="en-US" dirty="0"/>
              <a:t>Easy to read all the latest news. </a:t>
            </a:r>
          </a:p>
          <a:p>
            <a:r>
              <a:rPr lang="en-US" dirty="0"/>
              <a:t>Ability to view the news according to their preferred category. </a:t>
            </a:r>
          </a:p>
          <a:p>
            <a:r>
              <a:rPr lang="en-US" dirty="0"/>
              <a:t>Improve user’s experience. </a:t>
            </a:r>
          </a:p>
          <a:p>
            <a:r>
              <a:rPr lang="en-US" dirty="0"/>
              <a:t>An ad free experience.</a:t>
            </a:r>
            <a:endParaRPr lang="en-IN" dirty="0"/>
          </a:p>
        </p:txBody>
      </p:sp>
    </p:spTree>
    <p:extLst>
      <p:ext uri="{BB962C8B-B14F-4D97-AF65-F5344CB8AC3E}">
        <p14:creationId xmlns:p14="http://schemas.microsoft.com/office/powerpoint/2010/main" val="97293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461FC-408E-4D23-B616-966C9D613255}"/>
              </a:ext>
            </a:extLst>
          </p:cNvPr>
          <p:cNvSpPr>
            <a:spLocks noGrp="1"/>
          </p:cNvSpPr>
          <p:nvPr>
            <p:ph type="title"/>
          </p:nvPr>
        </p:nvSpPr>
        <p:spPr>
          <a:xfrm>
            <a:off x="919119" y="2800350"/>
            <a:ext cx="10353762" cy="1257300"/>
          </a:xfrm>
        </p:spPr>
        <p:txBody>
          <a:bodyPr/>
          <a:lstStyle/>
          <a:p>
            <a:r>
              <a:rPr lang="en-IN" dirty="0"/>
              <a:t>IMPLEMENTATION</a:t>
            </a:r>
          </a:p>
        </p:txBody>
      </p:sp>
    </p:spTree>
    <p:extLst>
      <p:ext uri="{BB962C8B-B14F-4D97-AF65-F5344CB8AC3E}">
        <p14:creationId xmlns:p14="http://schemas.microsoft.com/office/powerpoint/2010/main" val="19833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2CC3-5C8B-42E8-B485-AF343A123D58}"/>
              </a:ext>
            </a:extLst>
          </p:cNvPr>
          <p:cNvSpPr>
            <a:spLocks noGrp="1"/>
          </p:cNvSpPr>
          <p:nvPr>
            <p:ph type="title"/>
          </p:nvPr>
        </p:nvSpPr>
        <p:spPr/>
        <p:txBody>
          <a:bodyPr/>
          <a:lstStyle/>
          <a:p>
            <a:r>
              <a:rPr lang="en-US" dirty="0"/>
              <a:t>Tab Layout for all the tabs</a:t>
            </a:r>
            <a:endParaRPr lang="en-IN" dirty="0"/>
          </a:p>
        </p:txBody>
      </p:sp>
      <p:sp>
        <p:nvSpPr>
          <p:cNvPr id="3" name="Content Placeholder 2">
            <a:extLst>
              <a:ext uri="{FF2B5EF4-FFF2-40B4-BE49-F238E27FC236}">
                <a16:creationId xmlns:a16="http://schemas.microsoft.com/office/drawing/2014/main" id="{AB777845-F827-43F1-82B3-46A2CA36E158}"/>
              </a:ext>
            </a:extLst>
          </p:cNvPr>
          <p:cNvSpPr>
            <a:spLocks noGrp="1"/>
          </p:cNvSpPr>
          <p:nvPr>
            <p:ph idx="1"/>
          </p:nvPr>
        </p:nvSpPr>
        <p:spPr/>
        <p:txBody>
          <a:bodyPr>
            <a:normAutofit/>
          </a:bodyPr>
          <a:lstStyle/>
          <a:p>
            <a:r>
              <a:rPr lang="en-US" dirty="0"/>
              <a:t>We have different categories of news according to the user priority, so we have created a </a:t>
            </a:r>
            <a:r>
              <a:rPr lang="en-US" dirty="0" err="1"/>
              <a:t>tablayout</a:t>
            </a:r>
            <a:r>
              <a:rPr lang="en-US" dirty="0"/>
              <a:t> under which we have tab items which renders different tabs like home, sports, technology, science, entertainment and health. We have also added </a:t>
            </a:r>
            <a:r>
              <a:rPr lang="en-US" dirty="0" err="1"/>
              <a:t>tabmode</a:t>
            </a:r>
            <a:r>
              <a:rPr lang="en-US" dirty="0"/>
              <a:t> as scrollable so that the user can easily switch between the tabs by just scrolling.</a:t>
            </a:r>
            <a:endParaRPr lang="en-IN" dirty="0"/>
          </a:p>
        </p:txBody>
      </p:sp>
    </p:spTree>
    <p:extLst>
      <p:ext uri="{BB962C8B-B14F-4D97-AF65-F5344CB8AC3E}">
        <p14:creationId xmlns:p14="http://schemas.microsoft.com/office/powerpoint/2010/main" val="3958405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{DB17EE41-D1DC-4F65-B135-327733AC040B}tf55705232_win32</Template>
  <TotalTime>352</TotalTime>
  <Words>582</Words>
  <Application>Microsoft Office PowerPoint</Application>
  <PresentationFormat>Widescreen</PresentationFormat>
  <Paragraphs>43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Goudy Old Style</vt:lpstr>
      <vt:lpstr>inter-regular</vt:lpstr>
      <vt:lpstr>Wingdings 2</vt:lpstr>
      <vt:lpstr>SlateVTI</vt:lpstr>
      <vt:lpstr>Mobile Application Development</vt:lpstr>
      <vt:lpstr>BANGALORE INSTITUTE OF TECHNOLOGY K.R Road, V.V Puram,Bengaluru-04  DEPARTMENT OF COMPUTER SCIENCE &amp; ENGINEERING  NEWS APPLICATION</vt:lpstr>
      <vt:lpstr>NEWS APPLICATION  </vt:lpstr>
      <vt:lpstr>INTRODUCTION</vt:lpstr>
      <vt:lpstr>Problem Statement</vt:lpstr>
      <vt:lpstr>Motivation and Objectives</vt:lpstr>
      <vt:lpstr>Project Applications</vt:lpstr>
      <vt:lpstr>IMPLEMENTATION</vt:lpstr>
      <vt:lpstr>Tab Layout for all the tabs</vt:lpstr>
      <vt:lpstr>Retrofit Code</vt:lpstr>
      <vt:lpstr>Web View</vt:lpstr>
      <vt:lpstr>NewsApi</vt:lpstr>
      <vt:lpstr>DEMONSTRATION</vt:lpstr>
      <vt:lpstr>CONCLUSION</vt:lpstr>
      <vt:lpstr>CONCLUSION AND 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and Security </dc:title>
  <dc:creator>Chiranth JS</dc:creator>
  <cp:lastModifiedBy>Chiranth JS</cp:lastModifiedBy>
  <cp:revision>5</cp:revision>
  <dcterms:created xsi:type="dcterms:W3CDTF">2022-02-06T09:58:16Z</dcterms:created>
  <dcterms:modified xsi:type="dcterms:W3CDTF">2022-07-12T07:09:54Z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