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BE1"/>
          </a:solidFill>
        </a:fill>
      </a:tcStyle>
    </a:wholeTbl>
    <a:band2H>
      <a:tcTxStyle b="def" i="def"/>
      <a:tcStyle>
        <a:tcBdr/>
        <a:fill>
          <a:solidFill>
            <a:srgbClr val="E7EEF0"/>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b="def" i="def"/>
      <a:tcStyle>
        <a:tcBdr/>
        <a:fill>
          <a:solidFill>
            <a:srgbClr val="F4E7E7"/>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D0DA"/>
          </a:solidFill>
        </a:fill>
      </a:tcStyle>
    </a:wholeTbl>
    <a:band2H>
      <a:tcTxStyle b="def" i="def"/>
      <a:tcStyle>
        <a:tcBdr/>
        <a:fill>
          <a:solidFill>
            <a:srgbClr val="E8E9ED"/>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Gill Sans MT"/>
          <a:ea typeface="Gill Sans MT"/>
          <a:cs typeface="Gill Sans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MT"/>
          <a:ea typeface="Gill Sans MT"/>
          <a:cs typeface="Gill Sans M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xfrm>
            <a:off x="1143000" y="685800"/>
            <a:ext cx="4572000" cy="3429000"/>
          </a:xfrm>
          <a:prstGeom prst="rect">
            <a:avLst/>
          </a:prstGeom>
        </p:spPr>
        <p:txBody>
          <a:bodyPr/>
          <a:lstStyle/>
          <a:p>
            <a:pPr/>
          </a:p>
        </p:txBody>
      </p:sp>
      <p:sp>
        <p:nvSpPr>
          <p:cNvPr id="139" name="Shape 13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6" name="Shape 16"/>
          <p:cNvSpPr/>
          <p:nvPr>
            <p:ph type="title"/>
          </p:nvPr>
        </p:nvSpPr>
        <p:spPr>
          <a:xfrm>
            <a:off x="1432560" y="359897"/>
            <a:ext cx="7406641" cy="1472185"/>
          </a:xfrm>
          <a:prstGeom prst="rect">
            <a:avLst/>
          </a:prstGeom>
        </p:spPr>
        <p:txBody>
          <a:bodyPr anchor="b"/>
          <a:lstStyle/>
          <a:p>
            <a:pPr/>
            <a:r>
              <a:t>Title Text</a:t>
            </a:r>
          </a:p>
        </p:txBody>
      </p:sp>
      <p:sp>
        <p:nvSpPr>
          <p:cNvPr id="17" name="Shape 17"/>
          <p:cNvSpPr/>
          <p:nvPr>
            <p:ph type="body" sz="half" idx="1"/>
          </p:nvPr>
        </p:nvSpPr>
        <p:spPr>
          <a:xfrm>
            <a:off x="1432560" y="1850064"/>
            <a:ext cx="7406641" cy="1752601"/>
          </a:xfrm>
          <a:prstGeom prst="rect">
            <a:avLst/>
          </a:prstGeom>
        </p:spPr>
        <p:txBody>
          <a:bodyPr lIns="0" tIns="0" rIns="0" bIns="0"/>
          <a:lstStyle>
            <a:lvl1pPr marL="0" indent="27432">
              <a:buClrTx/>
              <a:buSzTx/>
              <a:buFontTx/>
              <a:buNone/>
              <a:defRPr sz="2600">
                <a:solidFill>
                  <a:srgbClr val="351209"/>
                </a:solidFill>
              </a:defRPr>
            </a:lvl1pPr>
            <a:lvl2pPr marL="0" indent="457200">
              <a:buClrTx/>
              <a:buSzTx/>
              <a:buFontTx/>
              <a:buNone/>
              <a:defRPr sz="2600">
                <a:solidFill>
                  <a:srgbClr val="351209"/>
                </a:solidFill>
              </a:defRPr>
            </a:lvl2pPr>
            <a:lvl3pPr marL="0" indent="914400">
              <a:buClrTx/>
              <a:buSzTx/>
              <a:buFontTx/>
              <a:buNone/>
              <a:defRPr sz="2600">
                <a:solidFill>
                  <a:srgbClr val="351209"/>
                </a:solidFill>
              </a:defRPr>
            </a:lvl3pPr>
            <a:lvl4pPr marL="0" indent="1371600">
              <a:buClrTx/>
              <a:buSzTx/>
              <a:buFontTx/>
              <a:buNone/>
              <a:defRPr sz="2600">
                <a:solidFill>
                  <a:srgbClr val="351209"/>
                </a:solidFill>
              </a:defRPr>
            </a:lvl4pPr>
            <a:lvl5pPr marL="0" indent="1828800">
              <a:buClrTx/>
              <a:buSzTx/>
              <a:buFontTx/>
              <a:buNone/>
              <a:defRPr sz="2600">
                <a:solidFill>
                  <a:srgbClr val="351209"/>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hape 18"/>
          <p:cNvSpPr/>
          <p:nvPr/>
        </p:nvSpPr>
        <p:spPr>
          <a:xfrm>
            <a:off x="921433" y="1413801"/>
            <a:ext cx="210312" cy="210313"/>
          </a:xfrm>
          <a:prstGeom prst="ellipse">
            <a:avLst/>
          </a:prstGeom>
          <a:gradFill>
            <a:gsLst>
              <a:gs pos="0">
                <a:srgbClr val="D9F4FF">
                  <a:alpha val="95000"/>
                </a:srgbClr>
              </a:gs>
              <a:gs pos="50000">
                <a:srgbClr val="C1E3F1">
                  <a:alpha val="90000"/>
                </a:srgbClr>
              </a:gs>
              <a:gs pos="95000">
                <a:srgbClr val="66C8E9">
                  <a:alpha val="88000"/>
                </a:srgbClr>
              </a:gs>
              <a:gs pos="100000">
                <a:srgbClr val="00AAD5">
                  <a:alpha val="85000"/>
                </a:srgbClr>
              </a:gs>
            </a:gsLst>
            <a:path path="circle">
              <a:fillToRect l="37721" t="-19636" r="62278" b="119636"/>
            </a:path>
          </a:gradFill>
          <a:ln w="3175" cap="rnd">
            <a:solidFill>
              <a:srgbClr val="308DA4">
                <a:alpha val="60000"/>
              </a:srgbClr>
            </a:solidFill>
          </a:ln>
        </p:spPr>
        <p:txBody>
          <a:bodyPr lIns="45719" rIns="45719" anchor="ctr"/>
          <a:lstStyle/>
          <a:p>
            <a:pPr algn="ctr"/>
          </a:p>
        </p:txBody>
      </p:sp>
      <p:sp>
        <p:nvSpPr>
          <p:cNvPr id="19" name="Shape 19"/>
          <p:cNvSpPr/>
          <p:nvPr/>
        </p:nvSpPr>
        <p:spPr>
          <a:xfrm>
            <a:off x="1157175" y="1345015"/>
            <a:ext cx="64009" cy="64009"/>
          </a:xfrm>
          <a:prstGeom prst="ellipse">
            <a:avLst/>
          </a:prstGeom>
          <a:ln w="12700" cap="rnd">
            <a:solidFill>
              <a:srgbClr val="317F93">
                <a:alpha val="60000"/>
              </a:srgbClr>
            </a:solidFill>
          </a:ln>
        </p:spPr>
        <p:txBody>
          <a:bodyPr lIns="45719" rIns="45719" anchor="ctr"/>
          <a:lstStyle/>
          <a:p>
            <a:pPr algn="ctr"/>
          </a:p>
        </p:txBody>
      </p:sp>
      <p:sp>
        <p:nvSpPr>
          <p:cNvPr id="20" name="Shape 2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107" name="Shape 107"/>
          <p:cNvSpPr/>
          <p:nvPr>
            <p:ph type="title"/>
          </p:nvPr>
        </p:nvSpPr>
        <p:spPr>
          <a:prstGeom prst="rect">
            <a:avLst/>
          </a:prstGeom>
        </p:spPr>
        <p:txBody>
          <a:bodyPr/>
          <a:lstStyle/>
          <a:p>
            <a:pPr/>
            <a:r>
              <a:t>Title Text</a:t>
            </a:r>
          </a:p>
        </p:txBody>
      </p:sp>
      <p:sp>
        <p:nvSpPr>
          <p:cNvPr id="108" name="Shape 108"/>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9" name="Shape 10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16" name="Shape 116"/>
          <p:cNvSpPr/>
          <p:nvPr>
            <p:ph type="title"/>
          </p:nvPr>
        </p:nvSpPr>
        <p:spPr>
          <a:xfrm>
            <a:off x="6858000" y="274639"/>
            <a:ext cx="1828800" cy="5851526"/>
          </a:xfrm>
          <a:prstGeom prst="rect">
            <a:avLst/>
          </a:prstGeom>
        </p:spPr>
        <p:txBody>
          <a:bodyPr/>
          <a:lstStyle/>
          <a:p>
            <a:pPr/>
            <a:r>
              <a:t>Title Text</a:t>
            </a:r>
          </a:p>
        </p:txBody>
      </p:sp>
      <p:sp>
        <p:nvSpPr>
          <p:cNvPr id="117" name="Shape 117"/>
          <p:cNvSpPr/>
          <p:nvPr>
            <p:ph type="body" idx="1"/>
          </p:nvPr>
        </p:nvSpPr>
        <p:spPr>
          <a:xfrm>
            <a:off x="1143000" y="274639"/>
            <a:ext cx="55626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8" name="Shape 11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125" name="Shape 125"/>
          <p:cNvSpPr/>
          <p:nvPr/>
        </p:nvSpPr>
        <p:spPr>
          <a:xfrm>
            <a:off x="3515" y="3522"/>
            <a:ext cx="819445" cy="8194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600" y="11929"/>
                  <a:pt x="11929" y="21600"/>
                  <a:pt x="0" y="21600"/>
                </a:cubicBezTo>
                <a:lnTo>
                  <a:pt x="0" y="0"/>
                </a:lnTo>
                <a:close/>
              </a:path>
            </a:pathLst>
          </a:custGeom>
          <a:solidFill>
            <a:srgbClr val="FEFAF4">
              <a:alpha val="33000"/>
            </a:srgbClr>
          </a:solidFill>
          <a:ln w="3175" cap="rnd">
            <a:solidFill>
              <a:srgbClr val="D1C29E"/>
            </a:solidFill>
          </a:ln>
        </p:spPr>
        <p:txBody>
          <a:bodyPr lIns="45719" rIns="45719" anchor="ctr"/>
          <a:lstStyle/>
          <a:p>
            <a:pPr algn="ctr">
              <a:defRPr>
                <a:solidFill>
                  <a:srgbClr val="FFFFFF"/>
                </a:solidFill>
              </a:defRPr>
            </a:pPr>
          </a:p>
        </p:txBody>
      </p:sp>
      <p:sp>
        <p:nvSpPr>
          <p:cNvPr id="126" name="Shape 126"/>
          <p:cNvSpPr/>
          <p:nvPr/>
        </p:nvSpPr>
        <p:spPr>
          <a:xfrm>
            <a:off x="168815" y="21101"/>
            <a:ext cx="1702194" cy="1702194"/>
          </a:xfrm>
          <a:prstGeom prst="ellipse">
            <a:avLst/>
          </a:prstGeom>
          <a:ln w="27305" cap="rnd">
            <a:solidFill>
              <a:srgbClr val="FFF5DE"/>
            </a:solidFill>
          </a:ln>
          <a:effectLst>
            <a:outerShdw sx="100000" sy="100000" kx="0" ky="0" algn="b" rotWithShape="0" blurRad="25400" dist="25400" dir="5400000">
              <a:srgbClr val="AEA48D">
                <a:alpha val="85000"/>
              </a:srgbClr>
            </a:outerShdw>
          </a:effectLst>
        </p:spPr>
        <p:txBody>
          <a:bodyPr lIns="45719" rIns="45719" anchor="ctr"/>
          <a:lstStyle/>
          <a:p>
            <a:pPr algn="ctr">
              <a:defRPr>
                <a:solidFill>
                  <a:srgbClr val="FFFFFF"/>
                </a:solidFill>
              </a:defRPr>
            </a:pPr>
          </a:p>
        </p:txBody>
      </p:sp>
      <p:sp>
        <p:nvSpPr>
          <p:cNvPr id="127" name="Shape 127"/>
          <p:cNvSpPr/>
          <p:nvPr/>
        </p:nvSpPr>
        <p:spPr>
          <a:xfrm rot="2315674">
            <a:off x="182880" y="1055077"/>
            <a:ext cx="1125719" cy="11026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03" y="10800"/>
                </a:moveTo>
                <a:cubicBezTo>
                  <a:pt x="2503" y="15353"/>
                  <a:pt x="6218" y="19044"/>
                  <a:pt x="10800" y="19044"/>
                </a:cubicBezTo>
                <a:cubicBezTo>
                  <a:pt x="15382" y="19044"/>
                  <a:pt x="19096" y="15353"/>
                  <a:pt x="19096" y="10800"/>
                </a:cubicBezTo>
                <a:cubicBezTo>
                  <a:pt x="19096" y="6247"/>
                  <a:pt x="15382" y="2556"/>
                  <a:pt x="10800" y="2556"/>
                </a:cubicBezTo>
                <a:cubicBezTo>
                  <a:pt x="6218" y="2556"/>
                  <a:pt x="2503" y="6247"/>
                  <a:pt x="2503" y="10800"/>
                </a:cubicBezTo>
                <a:close/>
              </a:path>
            </a:pathLst>
          </a:custGeom>
          <a:gradFill>
            <a:gsLst>
              <a:gs pos="0">
                <a:srgbClr val="FFFCF6">
                  <a:alpha val="70000"/>
                </a:srgbClr>
              </a:gs>
              <a:gs pos="70000">
                <a:srgbClr val="FFFEFB">
                  <a:alpha val="55000"/>
                </a:srgbClr>
              </a:gs>
              <a:gs pos="100000">
                <a:srgbClr val="EED18D">
                  <a:alpha val="60000"/>
                </a:srgbClr>
              </a:gs>
            </a:gsLst>
            <a:path path="circle">
              <a:fillToRect l="37721" t="-19636" r="62278" b="119636"/>
            </a:path>
          </a:gradFill>
          <a:ln w="7350" cap="rnd">
            <a:solidFill>
              <a:srgbClr val="C5B691"/>
            </a:solidFill>
          </a:ln>
          <a:effectLst>
            <a:outerShdw sx="100000" sy="100000" kx="0" ky="0" algn="b" rotWithShape="0" blurRad="12700" dist="15000" dir="4500000">
              <a:srgbClr val="565041">
                <a:alpha val="35000"/>
              </a:srgbClr>
            </a:outerShdw>
          </a:effectLst>
        </p:spPr>
        <p:txBody>
          <a:bodyPr lIns="45719" rIns="45719" anchor="ctr"/>
          <a:lstStyle/>
          <a:p>
            <a:pPr algn="ctr">
              <a:defRPr>
                <a:solidFill>
                  <a:srgbClr val="FFFFFF"/>
                </a:solidFill>
              </a:defRPr>
            </a:pPr>
          </a:p>
        </p:txBody>
      </p:sp>
      <p:sp>
        <p:nvSpPr>
          <p:cNvPr id="128" name="Shape 128"/>
          <p:cNvSpPr/>
          <p:nvPr/>
        </p:nvSpPr>
        <p:spPr>
          <a:xfrm>
            <a:off x="1012872" y="-54"/>
            <a:ext cx="8131128" cy="6858054"/>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29" name="Shape 129"/>
          <p:cNvSpPr/>
          <p:nvPr/>
        </p:nvSpPr>
        <p:spPr>
          <a:xfrm>
            <a:off x="1014983" y="-54"/>
            <a:ext cx="73153" cy="6858054"/>
          </a:xfrm>
          <a:prstGeom prst="rect">
            <a:avLst/>
          </a:prstGeom>
          <a:solidFill>
            <a:srgbClr val="FFFFFF"/>
          </a:solidFill>
          <a:ln w="12700">
            <a:miter lim="400000"/>
          </a:ln>
          <a:effectLst>
            <a:outerShdw sx="100000" sy="100000" kx="0" ky="0" algn="b" rotWithShape="0" blurRad="38100" dist="38000" dir="10800000">
              <a:srgbClr val="706B60">
                <a:alpha val="25000"/>
              </a:srgbClr>
            </a:outerShdw>
          </a:effectLst>
        </p:spPr>
        <p:txBody>
          <a:bodyPr lIns="45719" rIns="45719" anchor="ctr"/>
          <a:lstStyle/>
          <a:p>
            <a:pPr algn="ctr">
              <a:defRPr>
                <a:solidFill>
                  <a:srgbClr val="FFFFFF"/>
                </a:solidFill>
              </a:defRPr>
            </a:pPr>
          </a:p>
        </p:txBody>
      </p:sp>
      <p:sp>
        <p:nvSpPr>
          <p:cNvPr id="130" name="Shape 130"/>
          <p:cNvSpPr/>
          <p:nvPr>
            <p:ph type="title"/>
          </p:nvPr>
        </p:nvSpPr>
        <p:spPr>
          <a:prstGeom prst="rect">
            <a:avLst/>
          </a:prstGeom>
        </p:spPr>
        <p:txBody>
          <a:bodyPr/>
          <a:lstStyle/>
          <a:p>
            <a:pPr/>
            <a:r>
              <a:t>Title Text</a:t>
            </a:r>
          </a:p>
        </p:txBody>
      </p:sp>
      <p:sp>
        <p:nvSpPr>
          <p:cNvPr id="131" name="Shape 13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2" name="Shape 13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7" name="Shape 27"/>
          <p:cNvSpPr/>
          <p:nvPr>
            <p:ph type="title"/>
          </p:nvPr>
        </p:nvSpPr>
        <p:spPr>
          <a:prstGeom prst="rect">
            <a:avLst/>
          </a:prstGeom>
        </p:spPr>
        <p:txBody>
          <a:bodyPr/>
          <a:lstStyle/>
          <a:p>
            <a:pPr/>
            <a:r>
              <a:t>Title Text</a:t>
            </a:r>
          </a:p>
        </p:txBody>
      </p:sp>
      <p:sp>
        <p:nvSpPr>
          <p:cNvPr id="28" name="Shape 28"/>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9" name="Shape 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sp>
        <p:nvSpPr>
          <p:cNvPr id="36" name="Shape 36"/>
          <p:cNvSpPr/>
          <p:nvPr/>
        </p:nvSpPr>
        <p:spPr>
          <a:xfrm>
            <a:off x="2282889" y="-54"/>
            <a:ext cx="6858001" cy="6858054"/>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7" name="Shape 37"/>
          <p:cNvSpPr/>
          <p:nvPr>
            <p:ph type="title"/>
          </p:nvPr>
        </p:nvSpPr>
        <p:spPr>
          <a:xfrm>
            <a:off x="2578392" y="2600325"/>
            <a:ext cx="6400801" cy="2286000"/>
          </a:xfrm>
          <a:prstGeom prst="rect">
            <a:avLst/>
          </a:prstGeom>
        </p:spPr>
        <p:txBody>
          <a:bodyPr anchor="t"/>
          <a:lstStyle>
            <a:lvl1pPr>
              <a:lnSpc>
                <a:spcPts val="4500"/>
              </a:lnSpc>
              <a:defRPr cap="all" sz="4000"/>
            </a:lvl1pPr>
          </a:lstStyle>
          <a:p>
            <a:pPr/>
            <a:r>
              <a:t>Title Text</a:t>
            </a:r>
          </a:p>
        </p:txBody>
      </p:sp>
      <p:sp>
        <p:nvSpPr>
          <p:cNvPr id="38" name="Shape 38"/>
          <p:cNvSpPr/>
          <p:nvPr>
            <p:ph type="body" sz="quarter" idx="1"/>
          </p:nvPr>
        </p:nvSpPr>
        <p:spPr>
          <a:xfrm>
            <a:off x="2578392" y="1066800"/>
            <a:ext cx="6400801" cy="1509713"/>
          </a:xfrm>
          <a:prstGeom prst="rect">
            <a:avLst/>
          </a:prstGeom>
        </p:spPr>
        <p:txBody>
          <a:bodyPr anchor="b"/>
          <a:lstStyle>
            <a:lvl1pPr marL="0" indent="18288">
              <a:lnSpc>
                <a:spcPts val="2300"/>
              </a:lnSpc>
              <a:spcBef>
                <a:spcPts val="0"/>
              </a:spcBef>
              <a:buClrTx/>
              <a:buSzTx/>
              <a:buFontTx/>
              <a:buNone/>
              <a:defRPr sz="2000">
                <a:solidFill>
                  <a:srgbClr val="351209"/>
                </a:solidFill>
              </a:defRPr>
            </a:lvl1pPr>
            <a:lvl2pPr marL="0" indent="402336">
              <a:lnSpc>
                <a:spcPts val="2300"/>
              </a:lnSpc>
              <a:spcBef>
                <a:spcPts val="0"/>
              </a:spcBef>
              <a:buClrTx/>
              <a:buSzTx/>
              <a:buFontTx/>
              <a:buNone/>
              <a:defRPr sz="2000">
                <a:solidFill>
                  <a:srgbClr val="351209"/>
                </a:solidFill>
              </a:defRPr>
            </a:lvl2pPr>
            <a:lvl3pPr marL="0" indent="658367">
              <a:lnSpc>
                <a:spcPts val="2300"/>
              </a:lnSpc>
              <a:spcBef>
                <a:spcPts val="0"/>
              </a:spcBef>
              <a:buClrTx/>
              <a:buSzTx/>
              <a:buFontTx/>
              <a:buNone/>
              <a:defRPr sz="2000">
                <a:solidFill>
                  <a:srgbClr val="351209"/>
                </a:solidFill>
              </a:defRPr>
            </a:lvl3pPr>
            <a:lvl4pPr marL="0" indent="923544">
              <a:lnSpc>
                <a:spcPts val="2300"/>
              </a:lnSpc>
              <a:spcBef>
                <a:spcPts val="0"/>
              </a:spcBef>
              <a:buClrTx/>
              <a:buSzTx/>
              <a:buFontTx/>
              <a:buNone/>
              <a:defRPr sz="2000">
                <a:solidFill>
                  <a:srgbClr val="351209"/>
                </a:solidFill>
              </a:defRPr>
            </a:lvl4pPr>
            <a:lvl5pPr marL="0" indent="1115567">
              <a:lnSpc>
                <a:spcPts val="2300"/>
              </a:lnSpc>
              <a:spcBef>
                <a:spcPts val="0"/>
              </a:spcBef>
              <a:buClrTx/>
              <a:buSzTx/>
              <a:buFontTx/>
              <a:buNone/>
              <a:defRPr sz="2000">
                <a:solidFill>
                  <a:srgbClr val="351209"/>
                </a:solidFill>
              </a:defRPr>
            </a:lvl5pPr>
          </a:lstStyle>
          <a:p>
            <a:pPr/>
            <a:r>
              <a:t>Body Level One</a:t>
            </a:r>
          </a:p>
          <a:p>
            <a:pPr lvl="1"/>
            <a:r>
              <a:t>Body Level Two</a:t>
            </a:r>
          </a:p>
          <a:p>
            <a:pPr lvl="2"/>
            <a:r>
              <a:t>Body Level Three</a:t>
            </a:r>
          </a:p>
          <a:p>
            <a:pPr lvl="3"/>
            <a:r>
              <a:t>Body Level Four</a:t>
            </a:r>
          </a:p>
          <a:p>
            <a:pPr lvl="4"/>
            <a:r>
              <a:t>Body Level Five</a:t>
            </a:r>
          </a:p>
        </p:txBody>
      </p:sp>
      <p:sp>
        <p:nvSpPr>
          <p:cNvPr id="39" name="Shape 39"/>
          <p:cNvSpPr/>
          <p:nvPr/>
        </p:nvSpPr>
        <p:spPr>
          <a:xfrm>
            <a:off x="2286000" y="0"/>
            <a:ext cx="76200" cy="6858054"/>
          </a:xfrm>
          <a:prstGeom prst="rect">
            <a:avLst/>
          </a:prstGeom>
          <a:solidFill>
            <a:srgbClr val="FFFFFF"/>
          </a:solidFill>
          <a:ln w="12700">
            <a:miter lim="400000"/>
          </a:ln>
          <a:effectLst>
            <a:outerShdw sx="100000" sy="100000" kx="0" ky="0" algn="b" rotWithShape="0" blurRad="38100" dist="38000" dir="10800000">
              <a:srgbClr val="706B60">
                <a:alpha val="25000"/>
              </a:srgbClr>
            </a:outerShdw>
          </a:effectLst>
        </p:spPr>
        <p:txBody>
          <a:bodyPr lIns="45719" rIns="45719" anchor="ctr"/>
          <a:lstStyle/>
          <a:p>
            <a:pPr algn="ctr">
              <a:defRPr>
                <a:solidFill>
                  <a:srgbClr val="FFFFFF"/>
                </a:solidFill>
              </a:defRPr>
            </a:pPr>
          </a:p>
        </p:txBody>
      </p:sp>
      <p:sp>
        <p:nvSpPr>
          <p:cNvPr id="40" name="Shape 40"/>
          <p:cNvSpPr/>
          <p:nvPr/>
        </p:nvSpPr>
        <p:spPr>
          <a:xfrm>
            <a:off x="2172321" y="2814655"/>
            <a:ext cx="210313" cy="210313"/>
          </a:xfrm>
          <a:prstGeom prst="ellipse">
            <a:avLst/>
          </a:prstGeom>
          <a:gradFill>
            <a:gsLst>
              <a:gs pos="0">
                <a:srgbClr val="D9F4FF">
                  <a:alpha val="95000"/>
                </a:srgbClr>
              </a:gs>
              <a:gs pos="50000">
                <a:srgbClr val="C1E3F1">
                  <a:alpha val="90000"/>
                </a:srgbClr>
              </a:gs>
              <a:gs pos="95000">
                <a:srgbClr val="66C8E9">
                  <a:alpha val="88000"/>
                </a:srgbClr>
              </a:gs>
              <a:gs pos="100000">
                <a:srgbClr val="00AAD5">
                  <a:alpha val="85000"/>
                </a:srgbClr>
              </a:gs>
            </a:gsLst>
            <a:path path="circle">
              <a:fillToRect l="37721" t="-19636" r="62278" b="119636"/>
            </a:path>
          </a:gradFill>
          <a:ln w="3175" cap="rnd">
            <a:solidFill>
              <a:srgbClr val="308DA4">
                <a:alpha val="60000"/>
              </a:srgbClr>
            </a:solidFill>
          </a:ln>
        </p:spPr>
        <p:txBody>
          <a:bodyPr lIns="45719" rIns="45719" anchor="ctr"/>
          <a:lstStyle/>
          <a:p>
            <a:pPr algn="ctr"/>
          </a:p>
        </p:txBody>
      </p:sp>
      <p:sp>
        <p:nvSpPr>
          <p:cNvPr id="41" name="Shape 41"/>
          <p:cNvSpPr/>
          <p:nvPr/>
        </p:nvSpPr>
        <p:spPr>
          <a:xfrm>
            <a:off x="2408064" y="2745869"/>
            <a:ext cx="64009" cy="64009"/>
          </a:xfrm>
          <a:prstGeom prst="ellipse">
            <a:avLst/>
          </a:prstGeom>
          <a:ln w="12700" cap="rnd">
            <a:solidFill>
              <a:srgbClr val="317F93">
                <a:alpha val="60000"/>
              </a:srgbClr>
            </a:solidFill>
          </a:ln>
        </p:spPr>
        <p:txBody>
          <a:bodyPr lIns="45719" rIns="45719" anchor="ctr"/>
          <a:lstStyle/>
          <a:p>
            <a:pPr algn="ctr"/>
          </a:p>
        </p:txBody>
      </p:sp>
      <p:sp>
        <p:nvSpPr>
          <p:cNvPr id="42" name="Shape 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49" name="Shape 49"/>
          <p:cNvSpPr/>
          <p:nvPr>
            <p:ph type="title"/>
          </p:nvPr>
        </p:nvSpPr>
        <p:spPr>
          <a:xfrm>
            <a:off x="1435608" y="274320"/>
            <a:ext cx="7498081" cy="1143001"/>
          </a:xfrm>
          <a:prstGeom prst="rect">
            <a:avLst/>
          </a:prstGeom>
        </p:spPr>
        <p:txBody>
          <a:bodyPr/>
          <a:lstStyle/>
          <a:p>
            <a:pPr/>
            <a:r>
              <a:t>Title Text</a:t>
            </a:r>
          </a:p>
        </p:txBody>
      </p:sp>
      <p:sp>
        <p:nvSpPr>
          <p:cNvPr id="50" name="Shape 50"/>
          <p:cNvSpPr/>
          <p:nvPr>
            <p:ph type="body" sz="half" idx="1"/>
          </p:nvPr>
        </p:nvSpPr>
        <p:spPr>
          <a:xfrm>
            <a:off x="1435608" y="1524000"/>
            <a:ext cx="3657601" cy="4663441"/>
          </a:xfrm>
          <a:prstGeom prst="rect">
            <a:avLst/>
          </a:prstGeom>
        </p:spPr>
        <p:txBody>
          <a:bodyPr/>
          <a:lstStyle>
            <a:lvl1pPr>
              <a:defRPr sz="2800"/>
            </a:lvl1pPr>
            <a:lvl2pPr marL="679704" indent="-277368">
              <a:defRPr sz="2800"/>
            </a:lvl2pPr>
            <a:lvl3pPr marL="978407" indent="-320039">
              <a:defRPr sz="2800"/>
            </a:lvl3pPr>
            <a:lvl4pPr marL="1193800" indent="-270255">
              <a:defRPr sz="2800"/>
            </a:lvl4pPr>
            <a:lvl5pPr marL="1400047" indent="-284480">
              <a:defRPr sz="2800"/>
            </a:lvl5pPr>
          </a:lstStyle>
          <a:p>
            <a:pPr/>
            <a:r>
              <a:t>Body Level One</a:t>
            </a:r>
          </a:p>
          <a:p>
            <a:pPr lvl="1"/>
            <a:r>
              <a:t>Body Level Two</a:t>
            </a:r>
          </a:p>
          <a:p>
            <a:pPr lvl="2"/>
            <a:r>
              <a:t>Body Level Three</a:t>
            </a:r>
          </a:p>
          <a:p>
            <a:pPr lvl="3"/>
            <a:r>
              <a:t>Body Level Four</a:t>
            </a:r>
          </a:p>
          <a:p>
            <a:pPr lvl="4"/>
            <a:r>
              <a:t>Body Level Five</a:t>
            </a:r>
          </a:p>
        </p:txBody>
      </p:sp>
      <p:sp>
        <p:nvSpPr>
          <p:cNvPr id="51" name="Shape 5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omparison">
    <p:spTree>
      <p:nvGrpSpPr>
        <p:cNvPr id="1" name=""/>
        <p:cNvGrpSpPr/>
        <p:nvPr/>
      </p:nvGrpSpPr>
      <p:grpSpPr>
        <a:xfrm>
          <a:off x="0" y="0"/>
          <a:ext cx="0" cy="0"/>
          <a:chOff x="0" y="0"/>
          <a:chExt cx="0" cy="0"/>
        </a:xfrm>
      </p:grpSpPr>
      <p:sp>
        <p:nvSpPr>
          <p:cNvPr id="58" name="Shape 58"/>
          <p:cNvSpPr/>
          <p:nvPr>
            <p:ph type="title"/>
          </p:nvPr>
        </p:nvSpPr>
        <p:spPr>
          <a:xfrm>
            <a:off x="457200" y="5160336"/>
            <a:ext cx="8229600" cy="1143001"/>
          </a:xfrm>
          <a:prstGeom prst="rect">
            <a:avLst/>
          </a:prstGeom>
        </p:spPr>
        <p:txBody>
          <a:bodyPr/>
          <a:lstStyle>
            <a:lvl1pPr algn="ctr">
              <a:defRPr sz="4500"/>
            </a:lvl1pPr>
          </a:lstStyle>
          <a:p>
            <a:pPr/>
            <a:r>
              <a:t>Title Text</a:t>
            </a:r>
          </a:p>
        </p:txBody>
      </p:sp>
      <p:sp>
        <p:nvSpPr>
          <p:cNvPr id="59" name="Shape 59"/>
          <p:cNvSpPr/>
          <p:nvPr>
            <p:ph type="body" sz="quarter" idx="1"/>
          </p:nvPr>
        </p:nvSpPr>
        <p:spPr>
          <a:xfrm>
            <a:off x="457200" y="328278"/>
            <a:ext cx="4023360" cy="640081"/>
          </a:xfrm>
          <a:prstGeom prst="rect">
            <a:avLst/>
          </a:prstGeom>
          <a:solidFill>
            <a:srgbClr val="FFFFFF"/>
          </a:solidFill>
          <a:ln w="10795">
            <a:solidFill>
              <a:srgbClr val="FFFFFF"/>
            </a:solidFill>
            <a:miter lim="800000"/>
          </a:ln>
        </p:spPr>
        <p:txBody>
          <a:bodyPr anchor="ctr"/>
          <a:lstStyle>
            <a:lvl1pPr marL="0" indent="64007">
              <a:spcBef>
                <a:spcPts val="100"/>
              </a:spcBef>
              <a:buClrTx/>
              <a:buSzTx/>
              <a:buFontTx/>
              <a:buNone/>
              <a:defRPr sz="1900"/>
            </a:lvl1pPr>
            <a:lvl2pPr marL="0" indent="402336">
              <a:spcBef>
                <a:spcPts val="100"/>
              </a:spcBef>
              <a:buClrTx/>
              <a:buSzTx/>
              <a:buFontTx/>
              <a:buNone/>
              <a:defRPr sz="1900"/>
            </a:lvl2pPr>
            <a:lvl3pPr marL="0" indent="658367">
              <a:spcBef>
                <a:spcPts val="100"/>
              </a:spcBef>
              <a:buClrTx/>
              <a:buSzTx/>
              <a:buFontTx/>
              <a:buNone/>
              <a:defRPr sz="1900"/>
            </a:lvl3pPr>
            <a:lvl4pPr marL="0" indent="923544">
              <a:spcBef>
                <a:spcPts val="100"/>
              </a:spcBef>
              <a:buClrTx/>
              <a:buSzTx/>
              <a:buFontTx/>
              <a:buNone/>
              <a:defRPr sz="1900"/>
            </a:lvl4pPr>
            <a:lvl5pPr marL="0" indent="1115567">
              <a:spcBef>
                <a:spcPts val="100"/>
              </a:spcBef>
              <a:buClrTx/>
              <a:buSzTx/>
              <a:buFontTx/>
              <a:buNone/>
              <a:defRPr sz="1900"/>
            </a:lvl5pPr>
          </a:lstStyle>
          <a:p>
            <a:pPr/>
            <a:r>
              <a:t>Body Level One</a:t>
            </a:r>
          </a:p>
          <a:p>
            <a:pPr lvl="1"/>
            <a:r>
              <a:t>Body Level Two</a:t>
            </a:r>
          </a:p>
          <a:p>
            <a:pPr lvl="2"/>
            <a:r>
              <a:t>Body Level Three</a:t>
            </a:r>
          </a:p>
          <a:p>
            <a:pPr lvl="3"/>
            <a:r>
              <a:t>Body Level Four</a:t>
            </a:r>
          </a:p>
          <a:p>
            <a:pPr lvl="4"/>
            <a:r>
              <a:t>Body Level Five</a:t>
            </a:r>
          </a:p>
        </p:txBody>
      </p:sp>
      <p:sp>
        <p:nvSpPr>
          <p:cNvPr id="60" name="Shape 60"/>
          <p:cNvSpPr/>
          <p:nvPr>
            <p:ph type="body" sz="quarter" idx="13"/>
          </p:nvPr>
        </p:nvSpPr>
        <p:spPr>
          <a:xfrm>
            <a:off x="4663440" y="328278"/>
            <a:ext cx="4023360" cy="640081"/>
          </a:xfrm>
          <a:prstGeom prst="rect">
            <a:avLst/>
          </a:prstGeom>
          <a:solidFill>
            <a:srgbClr val="FFFFFF"/>
          </a:solidFill>
          <a:ln w="10795">
            <a:solidFill>
              <a:srgbClr val="FFFFFF"/>
            </a:solidFill>
            <a:miter lim="800000"/>
          </a:ln>
        </p:spPr>
        <p:txBody>
          <a:bodyPr anchor="ctr"/>
          <a:lstStyle/>
          <a:p>
            <a:pPr marL="0" indent="64007">
              <a:spcBef>
                <a:spcPts val="100"/>
              </a:spcBef>
              <a:buClrTx/>
              <a:buSzTx/>
              <a:buFontTx/>
              <a:buNone/>
              <a:defRPr sz="1900"/>
            </a:pPr>
          </a:p>
        </p:txBody>
      </p:sp>
      <p:sp>
        <p:nvSpPr>
          <p:cNvPr id="61" name="Shape 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8" name="Shape 68"/>
          <p:cNvSpPr/>
          <p:nvPr>
            <p:ph type="title"/>
          </p:nvPr>
        </p:nvSpPr>
        <p:spPr>
          <a:xfrm>
            <a:off x="1435608" y="274320"/>
            <a:ext cx="7498081" cy="1143001"/>
          </a:xfrm>
          <a:prstGeom prst="rect">
            <a:avLst/>
          </a:prstGeom>
        </p:spPr>
        <p:txBody>
          <a:bodyPr/>
          <a:lstStyle/>
          <a:p>
            <a:pPr/>
            <a:r>
              <a:t>Title Text</a:t>
            </a:r>
          </a:p>
        </p:txBody>
      </p:sp>
      <p:sp>
        <p:nvSpPr>
          <p:cNvPr id="69" name="Shape 6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76" name="Shape 76"/>
          <p:cNvSpPr/>
          <p:nvPr/>
        </p:nvSpPr>
        <p:spPr>
          <a:xfrm>
            <a:off x="1014983" y="0"/>
            <a:ext cx="8129018"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77" name="Shape 77"/>
          <p:cNvSpPr/>
          <p:nvPr/>
        </p:nvSpPr>
        <p:spPr>
          <a:xfrm>
            <a:off x="1014983" y="-54"/>
            <a:ext cx="73153" cy="6858054"/>
          </a:xfrm>
          <a:prstGeom prst="rect">
            <a:avLst/>
          </a:prstGeom>
          <a:solidFill>
            <a:srgbClr val="FFFFFF"/>
          </a:solidFill>
          <a:ln w="12700">
            <a:miter lim="400000"/>
          </a:ln>
          <a:effectLst>
            <a:outerShdw sx="100000" sy="100000" kx="0" ky="0" algn="b" rotWithShape="0" blurRad="38100" dist="38000" dir="10800000">
              <a:srgbClr val="706B60">
                <a:alpha val="25000"/>
              </a:srgbClr>
            </a:outerShdw>
          </a:effectLst>
        </p:spPr>
        <p:txBody>
          <a:bodyPr lIns="45719" rIns="45719" anchor="ctr"/>
          <a:lstStyle/>
          <a:p>
            <a:pPr algn="ctr">
              <a:defRPr>
                <a:solidFill>
                  <a:srgbClr val="FFFFFF"/>
                </a:solidFill>
              </a:defRPr>
            </a:pPr>
          </a:p>
        </p:txBody>
      </p:sp>
      <p:sp>
        <p:nvSpPr>
          <p:cNvPr id="78" name="Shape 7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sp>
        <p:nvSpPr>
          <p:cNvPr id="85" name="Shape 85"/>
          <p:cNvSpPr/>
          <p:nvPr>
            <p:ph type="title"/>
          </p:nvPr>
        </p:nvSpPr>
        <p:spPr>
          <a:xfrm>
            <a:off x="457200" y="216777"/>
            <a:ext cx="3810000" cy="1162051"/>
          </a:xfrm>
          <a:prstGeom prst="rect">
            <a:avLst/>
          </a:prstGeom>
        </p:spPr>
        <p:txBody>
          <a:bodyPr anchor="b"/>
          <a:lstStyle>
            <a:lvl1pPr>
              <a:lnSpc>
                <a:spcPts val="2000"/>
              </a:lnSpc>
              <a:defRPr cap="all" sz="2200"/>
            </a:lvl1pPr>
          </a:lstStyle>
          <a:p>
            <a:pPr/>
            <a:r>
              <a:t>Title Text</a:t>
            </a:r>
          </a:p>
        </p:txBody>
      </p:sp>
      <p:sp>
        <p:nvSpPr>
          <p:cNvPr id="86" name="Shape 86"/>
          <p:cNvSpPr/>
          <p:nvPr>
            <p:ph type="body" sz="quarter" idx="1"/>
          </p:nvPr>
        </p:nvSpPr>
        <p:spPr>
          <a:xfrm>
            <a:off x="457200" y="1406964"/>
            <a:ext cx="3810000" cy="698501"/>
          </a:xfrm>
          <a:prstGeom prst="rect">
            <a:avLst/>
          </a:prstGeom>
        </p:spPr>
        <p:txBody>
          <a:bodyPr/>
          <a:lstStyle>
            <a:lvl1pPr marL="0" indent="45719">
              <a:spcBef>
                <a:spcPts val="0"/>
              </a:spcBef>
              <a:buClrTx/>
              <a:buSzTx/>
              <a:buFontTx/>
              <a:buNone/>
              <a:defRPr sz="1400"/>
            </a:lvl1pPr>
            <a:lvl2pPr marL="0" indent="402336">
              <a:spcBef>
                <a:spcPts val="0"/>
              </a:spcBef>
              <a:buClrTx/>
              <a:buSzTx/>
              <a:buFontTx/>
              <a:buNone/>
              <a:defRPr sz="1400"/>
            </a:lvl2pPr>
            <a:lvl3pPr marL="0" indent="658367">
              <a:spcBef>
                <a:spcPts val="0"/>
              </a:spcBef>
              <a:buClrTx/>
              <a:buSzTx/>
              <a:buFontTx/>
              <a:buNone/>
              <a:defRPr sz="1400"/>
            </a:lvl3pPr>
            <a:lvl4pPr marL="0" indent="923544">
              <a:spcBef>
                <a:spcPts val="0"/>
              </a:spcBef>
              <a:buClrTx/>
              <a:buSzTx/>
              <a:buFontTx/>
              <a:buNone/>
              <a:defRPr sz="1400"/>
            </a:lvl4pPr>
            <a:lvl5pPr marL="0" indent="1115567">
              <a:spcBef>
                <a:spcPts val="0"/>
              </a:spcBef>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7" name="Shape 8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sp>
        <p:nvSpPr>
          <p:cNvPr id="94" name="Shape 94"/>
          <p:cNvSpPr/>
          <p:nvPr>
            <p:ph type="title"/>
          </p:nvPr>
        </p:nvSpPr>
        <p:spPr>
          <a:xfrm>
            <a:off x="5886896" y="1066800"/>
            <a:ext cx="2743201" cy="1981200"/>
          </a:xfrm>
          <a:prstGeom prst="rect">
            <a:avLst/>
          </a:prstGeom>
        </p:spPr>
        <p:txBody>
          <a:bodyPr anchor="b"/>
          <a:lstStyle>
            <a:lvl1pPr>
              <a:defRPr sz="2100"/>
            </a:lvl1pPr>
          </a:lstStyle>
          <a:p>
            <a:pPr>
              <a:defRPr>
                <a:effectLst/>
              </a:defRPr>
            </a:pPr>
            <a:r>
              <a:t>Title Text</a:t>
            </a:r>
          </a:p>
        </p:txBody>
      </p:sp>
      <p:sp>
        <p:nvSpPr>
          <p:cNvPr id="95" name="Shape 95"/>
          <p:cNvSpPr/>
          <p:nvPr/>
        </p:nvSpPr>
        <p:spPr>
          <a:xfrm>
            <a:off x="762000" y="1066800"/>
            <a:ext cx="4572000" cy="4572000"/>
          </a:xfrm>
          <a:prstGeom prst="rect">
            <a:avLst/>
          </a:prstGeom>
          <a:solidFill>
            <a:srgbClr val="FFFFFF"/>
          </a:solidFill>
          <a:ln w="88900" cap="sq">
            <a:solidFill>
              <a:srgbClr val="FFFFFF"/>
            </a:solidFill>
            <a:miter/>
          </a:ln>
          <a:effectLst>
            <a:outerShdw sx="100000" sy="100000" kx="0" ky="0" algn="b" rotWithShape="0" blurRad="50800" dist="18500" dir="5400000">
              <a:srgbClr val="000000">
                <a:alpha val="35000"/>
              </a:srgbClr>
            </a:outerShdw>
          </a:effectLst>
        </p:spPr>
        <p:txBody>
          <a:bodyPr lIns="45719" rIns="45719"/>
          <a:lstStyle/>
          <a:p>
            <a:pPr marL="283463" indent="-283463">
              <a:lnSpc>
                <a:spcPts val="3000"/>
              </a:lnSpc>
              <a:spcBef>
                <a:spcPts val="600"/>
              </a:spcBef>
              <a:defRPr sz="3200"/>
            </a:pPr>
          </a:p>
        </p:txBody>
      </p:sp>
      <p:sp>
        <p:nvSpPr>
          <p:cNvPr id="96" name="Shape 96"/>
          <p:cNvSpPr/>
          <p:nvPr>
            <p:ph type="pic" sz="half" idx="13"/>
          </p:nvPr>
        </p:nvSpPr>
        <p:spPr>
          <a:xfrm>
            <a:off x="838200" y="1143003"/>
            <a:ext cx="4419600" cy="3514531"/>
          </a:xfrm>
          <a:prstGeom prst="rect">
            <a:avLst/>
          </a:prstGeom>
        </p:spPr>
        <p:txBody>
          <a:bodyPr lIns="91439" rIns="91439">
            <a:noAutofit/>
          </a:bodyPr>
          <a:lstStyle/>
          <a:p>
            <a:pPr/>
          </a:p>
        </p:txBody>
      </p:sp>
      <p:sp>
        <p:nvSpPr>
          <p:cNvPr id="97" name="Shape 97"/>
          <p:cNvSpPr/>
          <p:nvPr/>
        </p:nvSpPr>
        <p:spPr>
          <a:xfrm rot="19468671">
            <a:off x="396725" y="954340"/>
            <a:ext cx="685801" cy="204311"/>
          </a:xfrm>
          <a:prstGeom prst="rect">
            <a:avLst/>
          </a:prstGeom>
          <a:solidFill>
            <a:srgbClr val="FBFBFB">
              <a:alpha val="45098"/>
            </a:srgbClr>
          </a:solidFill>
          <a:ln w="6350" cap="rnd">
            <a:solidFill>
              <a:srgbClr val="FFFFFF"/>
            </a:solidFill>
          </a:ln>
          <a:effectLst>
            <a:outerShdw sx="100000" sy="100000" kx="0" ky="0" algn="b" rotWithShape="0" blurRad="25400" dist="25400" dir="3300000">
              <a:srgbClr val="EAD9B1">
                <a:alpha val="40000"/>
              </a:srgbClr>
            </a:outerShdw>
          </a:effectLst>
        </p:spPr>
        <p:txBody>
          <a:bodyPr lIns="45719" rIns="45719" anchor="ctr"/>
          <a:lstStyle/>
          <a:p>
            <a:pPr algn="ctr">
              <a:defRPr>
                <a:solidFill>
                  <a:srgbClr val="FFFFFF"/>
                </a:solidFill>
              </a:defRPr>
            </a:pPr>
          </a:p>
        </p:txBody>
      </p:sp>
      <p:sp>
        <p:nvSpPr>
          <p:cNvPr id="98" name="Shape 98"/>
          <p:cNvSpPr/>
          <p:nvPr/>
        </p:nvSpPr>
        <p:spPr>
          <a:xfrm flipH="1" rot="2103354">
            <a:off x="5003667" y="936786"/>
            <a:ext cx="649225" cy="204311"/>
          </a:xfrm>
          <a:prstGeom prst="rect">
            <a:avLst/>
          </a:prstGeom>
          <a:solidFill>
            <a:srgbClr val="FBFBFB">
              <a:alpha val="45098"/>
            </a:srgbClr>
          </a:solidFill>
          <a:ln w="6350" cap="rnd">
            <a:solidFill>
              <a:srgbClr val="FFFFFF"/>
            </a:solidFill>
          </a:ln>
          <a:effectLst>
            <a:outerShdw sx="100000" sy="100000" kx="0" ky="0" algn="b" rotWithShape="0" blurRad="25400" dist="25400" dir="3300000">
              <a:srgbClr val="E7DEC9">
                <a:alpha val="20000"/>
              </a:srgbClr>
            </a:outerShdw>
          </a:effectLst>
        </p:spPr>
        <p:txBody>
          <a:bodyPr lIns="45719" rIns="45719" anchor="ctr"/>
          <a:lstStyle/>
          <a:p>
            <a:pPr algn="ctr">
              <a:defRPr>
                <a:solidFill>
                  <a:srgbClr val="FFFFFF"/>
                </a:solidFill>
              </a:defRPr>
            </a:pPr>
          </a:p>
        </p:txBody>
      </p:sp>
      <p:sp>
        <p:nvSpPr>
          <p:cNvPr id="99" name="Shape 99"/>
          <p:cNvSpPr/>
          <p:nvPr>
            <p:ph type="body" sz="quarter" idx="1"/>
          </p:nvPr>
        </p:nvSpPr>
        <p:spPr>
          <a:xfrm>
            <a:off x="838200" y="4800600"/>
            <a:ext cx="4419600" cy="762000"/>
          </a:xfrm>
          <a:prstGeom prst="rect">
            <a:avLst/>
          </a:prstGeom>
        </p:spPr>
        <p:txBody>
          <a:bodyPr anchor="ctr"/>
          <a:lstStyle>
            <a:lvl1pPr marL="0" indent="0">
              <a:lnSpc>
                <a:spcPts val="1600"/>
              </a:lnSpc>
              <a:spcBef>
                <a:spcPts val="0"/>
              </a:spcBef>
              <a:buClrTx/>
              <a:buSzTx/>
              <a:buFontTx/>
              <a:buNone/>
              <a:defRPr sz="1400">
                <a:solidFill>
                  <a:srgbClr val="777777"/>
                </a:solidFill>
              </a:defRPr>
            </a:lvl1pPr>
            <a:lvl2pPr marL="679704" indent="-277368">
              <a:lnSpc>
                <a:spcPts val="1600"/>
              </a:lnSpc>
              <a:spcBef>
                <a:spcPts val="0"/>
              </a:spcBef>
              <a:buClrTx/>
              <a:buFontTx/>
              <a:defRPr sz="1400">
                <a:solidFill>
                  <a:srgbClr val="777777"/>
                </a:solidFill>
              </a:defRPr>
            </a:lvl2pPr>
            <a:lvl3pPr marL="978407" indent="-320039">
              <a:lnSpc>
                <a:spcPts val="1600"/>
              </a:lnSpc>
              <a:spcBef>
                <a:spcPts val="0"/>
              </a:spcBef>
              <a:buClrTx/>
              <a:buFontTx/>
              <a:defRPr sz="1400">
                <a:solidFill>
                  <a:srgbClr val="777777"/>
                </a:solidFill>
              </a:defRPr>
            </a:lvl3pPr>
            <a:lvl4pPr marL="1193800" indent="-270255">
              <a:lnSpc>
                <a:spcPts val="1600"/>
              </a:lnSpc>
              <a:spcBef>
                <a:spcPts val="0"/>
              </a:spcBef>
              <a:buClrTx/>
              <a:buFontTx/>
              <a:defRPr sz="1400">
                <a:solidFill>
                  <a:srgbClr val="777777"/>
                </a:solidFill>
              </a:defRPr>
            </a:lvl4pPr>
            <a:lvl5pPr marL="1400047" indent="-284480">
              <a:lnSpc>
                <a:spcPts val="1600"/>
              </a:lnSpc>
              <a:spcBef>
                <a:spcPts val="0"/>
              </a:spcBef>
              <a:buClrTx/>
              <a:buFontTx/>
              <a:defRPr sz="1400">
                <a:solidFill>
                  <a:srgbClr val="777777"/>
                </a:solidFill>
              </a:defRPr>
            </a:lvl5pPr>
          </a:lstStyle>
          <a:p>
            <a:pPr/>
            <a:r>
              <a:t>Body Level One</a:t>
            </a:r>
          </a:p>
          <a:p>
            <a:pPr lvl="1"/>
            <a:r>
              <a:t>Body Level Two</a:t>
            </a:r>
          </a:p>
          <a:p>
            <a:pPr lvl="2"/>
            <a:r>
              <a:t>Body Level Three</a:t>
            </a:r>
          </a:p>
          <a:p>
            <a:pPr lvl="3"/>
            <a:r>
              <a:t>Body Level Four</a:t>
            </a:r>
          </a:p>
          <a:p>
            <a:pPr lvl="4"/>
            <a:r>
              <a:t>Body Level Five</a:t>
            </a:r>
          </a:p>
        </p:txBody>
      </p:sp>
      <p:sp>
        <p:nvSpPr>
          <p:cNvPr id="100" name="Shape 1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Shape 2"/>
          <p:cNvSpPr/>
          <p:nvPr/>
        </p:nvSpPr>
        <p:spPr>
          <a:xfrm>
            <a:off x="3515" y="3522"/>
            <a:ext cx="819445" cy="8194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600" y="11929"/>
                  <a:pt x="11929" y="21600"/>
                  <a:pt x="0" y="21600"/>
                </a:cubicBezTo>
                <a:lnTo>
                  <a:pt x="0" y="0"/>
                </a:lnTo>
                <a:close/>
              </a:path>
            </a:pathLst>
          </a:custGeom>
          <a:solidFill>
            <a:srgbClr val="FEFAF4">
              <a:alpha val="33000"/>
            </a:srgbClr>
          </a:solidFill>
          <a:ln w="3175" cap="rnd">
            <a:solidFill>
              <a:srgbClr val="D1C29E"/>
            </a:solidFill>
          </a:ln>
        </p:spPr>
        <p:txBody>
          <a:bodyPr lIns="45719" rIns="45719" anchor="ctr"/>
          <a:lstStyle/>
          <a:p>
            <a:pPr algn="ctr">
              <a:defRPr>
                <a:solidFill>
                  <a:srgbClr val="FFFFFF"/>
                </a:solidFill>
              </a:defRPr>
            </a:pPr>
          </a:p>
        </p:txBody>
      </p:sp>
      <p:sp>
        <p:nvSpPr>
          <p:cNvPr id="3" name="Shape 3"/>
          <p:cNvSpPr/>
          <p:nvPr/>
        </p:nvSpPr>
        <p:spPr>
          <a:xfrm>
            <a:off x="168815" y="21101"/>
            <a:ext cx="1702194" cy="1702194"/>
          </a:xfrm>
          <a:prstGeom prst="ellipse">
            <a:avLst/>
          </a:prstGeom>
          <a:ln w="27305" cap="rnd">
            <a:solidFill>
              <a:srgbClr val="FFF5DE"/>
            </a:solidFill>
          </a:ln>
          <a:effectLst>
            <a:outerShdw sx="100000" sy="100000" kx="0" ky="0" algn="b" rotWithShape="0" blurRad="25400" dist="25400" dir="5400000">
              <a:srgbClr val="AEA48D">
                <a:alpha val="85000"/>
              </a:srgbClr>
            </a:outerShdw>
          </a:effectLst>
        </p:spPr>
        <p:txBody>
          <a:bodyPr lIns="45719" rIns="45719" anchor="ctr"/>
          <a:lstStyle/>
          <a:p>
            <a:pPr algn="ctr">
              <a:defRPr>
                <a:solidFill>
                  <a:srgbClr val="FFFFFF"/>
                </a:solidFill>
              </a:defRPr>
            </a:pPr>
          </a:p>
        </p:txBody>
      </p:sp>
      <p:sp>
        <p:nvSpPr>
          <p:cNvPr id="4" name="Shape 4"/>
          <p:cNvSpPr/>
          <p:nvPr/>
        </p:nvSpPr>
        <p:spPr>
          <a:xfrm rot="2315674">
            <a:off x="182880" y="1055077"/>
            <a:ext cx="1125719" cy="11026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03" y="10800"/>
                </a:moveTo>
                <a:cubicBezTo>
                  <a:pt x="2503" y="15353"/>
                  <a:pt x="6218" y="19044"/>
                  <a:pt x="10800" y="19044"/>
                </a:cubicBezTo>
                <a:cubicBezTo>
                  <a:pt x="15382" y="19044"/>
                  <a:pt x="19096" y="15353"/>
                  <a:pt x="19096" y="10800"/>
                </a:cubicBezTo>
                <a:cubicBezTo>
                  <a:pt x="19096" y="6247"/>
                  <a:pt x="15382" y="2556"/>
                  <a:pt x="10800" y="2556"/>
                </a:cubicBezTo>
                <a:cubicBezTo>
                  <a:pt x="6218" y="2556"/>
                  <a:pt x="2503" y="6247"/>
                  <a:pt x="2503" y="10800"/>
                </a:cubicBezTo>
                <a:close/>
              </a:path>
            </a:pathLst>
          </a:custGeom>
          <a:gradFill>
            <a:gsLst>
              <a:gs pos="0">
                <a:srgbClr val="FFFCF6">
                  <a:alpha val="70000"/>
                </a:srgbClr>
              </a:gs>
              <a:gs pos="70000">
                <a:srgbClr val="FFFEFB">
                  <a:alpha val="55000"/>
                </a:srgbClr>
              </a:gs>
              <a:gs pos="100000">
                <a:srgbClr val="EED18D">
                  <a:alpha val="60000"/>
                </a:srgbClr>
              </a:gs>
            </a:gsLst>
            <a:path path="circle">
              <a:fillToRect l="37721" t="-19636" r="62278" b="119636"/>
            </a:path>
          </a:gradFill>
          <a:ln w="7350" cap="rnd">
            <a:solidFill>
              <a:srgbClr val="C5B691"/>
            </a:solidFill>
          </a:ln>
          <a:effectLst>
            <a:outerShdw sx="100000" sy="100000" kx="0" ky="0" algn="b" rotWithShape="0" blurRad="12700" dist="15000" dir="4500000">
              <a:srgbClr val="565041">
                <a:alpha val="35000"/>
              </a:srgbClr>
            </a:outerShdw>
          </a:effectLst>
        </p:spPr>
        <p:txBody>
          <a:bodyPr lIns="45719" rIns="45719" anchor="ctr"/>
          <a:lstStyle/>
          <a:p>
            <a:pPr algn="ctr">
              <a:defRPr>
                <a:solidFill>
                  <a:srgbClr val="FFFFFF"/>
                </a:solidFill>
              </a:defRPr>
            </a:pPr>
          </a:p>
        </p:txBody>
      </p:sp>
      <p:sp>
        <p:nvSpPr>
          <p:cNvPr id="5" name="Shape 5"/>
          <p:cNvSpPr/>
          <p:nvPr/>
        </p:nvSpPr>
        <p:spPr>
          <a:xfrm>
            <a:off x="1012872" y="-54"/>
            <a:ext cx="8131128" cy="6858054"/>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6" name="Shape 6"/>
          <p:cNvSpPr/>
          <p:nvPr/>
        </p:nvSpPr>
        <p:spPr>
          <a:xfrm>
            <a:off x="1014983" y="-54"/>
            <a:ext cx="73153" cy="6858054"/>
          </a:xfrm>
          <a:prstGeom prst="rect">
            <a:avLst/>
          </a:prstGeom>
          <a:solidFill>
            <a:srgbClr val="FFFFFF"/>
          </a:solidFill>
          <a:ln w="12700">
            <a:miter lim="400000"/>
          </a:ln>
          <a:effectLst>
            <a:outerShdw sx="100000" sy="100000" kx="0" ky="0" algn="b" rotWithShape="0" blurRad="38100" dist="38000" dir="10800000">
              <a:srgbClr val="706B60">
                <a:alpha val="25000"/>
              </a:srgbClr>
            </a:outerShdw>
          </a:effectLst>
        </p:spPr>
        <p:txBody>
          <a:bodyPr lIns="45719" rIns="45719" anchor="ctr"/>
          <a:lstStyle/>
          <a:p>
            <a:pPr algn="ctr">
              <a:defRPr>
                <a:solidFill>
                  <a:srgbClr val="FFFFFF"/>
                </a:solidFill>
              </a:defRPr>
            </a:pPr>
          </a:p>
        </p:txBody>
      </p:sp>
      <p:sp>
        <p:nvSpPr>
          <p:cNvPr id="7" name="Shape 7"/>
          <p:cNvSpPr/>
          <p:nvPr>
            <p:ph type="title"/>
          </p:nvPr>
        </p:nvSpPr>
        <p:spPr>
          <a:xfrm>
            <a:off x="1435608" y="274638"/>
            <a:ext cx="7498081"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8" name="Shape 8"/>
          <p:cNvSpPr/>
          <p:nvPr>
            <p:ph type="body" idx="1"/>
          </p:nvPr>
        </p:nvSpPr>
        <p:spPr>
          <a:xfrm>
            <a:off x="1435608" y="1447800"/>
            <a:ext cx="7498081" cy="48006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 name="Shape 9"/>
          <p:cNvSpPr/>
          <p:nvPr>
            <p:ph type="sldNum" sz="quarter" idx="2"/>
          </p:nvPr>
        </p:nvSpPr>
        <p:spPr>
          <a:xfrm>
            <a:off x="8713977" y="6512560"/>
            <a:ext cx="256541" cy="269241"/>
          </a:xfrm>
          <a:prstGeom prst="rect">
            <a:avLst/>
          </a:prstGeom>
          <a:ln w="12700">
            <a:miter lim="400000"/>
          </a:ln>
        </p:spPr>
        <p:txBody>
          <a:bodyPr wrap="none" lIns="45719" rIns="45719" anchor="b">
            <a:spAutoFit/>
          </a:bodyPr>
          <a:lstStyle>
            <a:lvl1pPr algn="ctr">
              <a:defRPr sz="1200">
                <a:solidFill>
                  <a:srgbClr val="B4A6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Gill Sans MT"/>
          <a:ea typeface="Gill Sans MT"/>
          <a:cs typeface="Gill Sans MT"/>
          <a:sym typeface="Gill Sans MT"/>
        </a:defRPr>
      </a:lvl1pPr>
      <a:lvl2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Gill Sans MT"/>
          <a:ea typeface="Gill Sans MT"/>
          <a:cs typeface="Gill Sans MT"/>
          <a:sym typeface="Gill Sans MT"/>
        </a:defRPr>
      </a:lvl2pPr>
      <a:lvl3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Gill Sans MT"/>
          <a:ea typeface="Gill Sans MT"/>
          <a:cs typeface="Gill Sans MT"/>
          <a:sym typeface="Gill Sans MT"/>
        </a:defRPr>
      </a:lvl3pPr>
      <a:lvl4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Gill Sans MT"/>
          <a:ea typeface="Gill Sans MT"/>
          <a:cs typeface="Gill Sans MT"/>
          <a:sym typeface="Gill Sans MT"/>
        </a:defRPr>
      </a:lvl4pPr>
      <a:lvl5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Gill Sans MT"/>
          <a:ea typeface="Gill Sans MT"/>
          <a:cs typeface="Gill Sans MT"/>
          <a:sym typeface="Gill Sans MT"/>
        </a:defRPr>
      </a:lvl5pPr>
      <a:lvl6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Gill Sans MT"/>
          <a:ea typeface="Gill Sans MT"/>
          <a:cs typeface="Gill Sans MT"/>
          <a:sym typeface="Gill Sans MT"/>
        </a:defRPr>
      </a:lvl6pPr>
      <a:lvl7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Gill Sans MT"/>
          <a:ea typeface="Gill Sans MT"/>
          <a:cs typeface="Gill Sans MT"/>
          <a:sym typeface="Gill Sans MT"/>
        </a:defRPr>
      </a:lvl7pPr>
      <a:lvl8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Gill Sans MT"/>
          <a:ea typeface="Gill Sans MT"/>
          <a:cs typeface="Gill Sans MT"/>
          <a:sym typeface="Gill Sans MT"/>
        </a:defRPr>
      </a:lvl8pPr>
      <a:lvl9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Gill Sans MT"/>
          <a:ea typeface="Gill Sans MT"/>
          <a:cs typeface="Gill Sans MT"/>
          <a:sym typeface="Gill Sans MT"/>
        </a:defRPr>
      </a:lvl9pPr>
    </p:titleStyle>
    <p:bodyStyle>
      <a:lvl1pPr marL="365759" marR="0" indent="-283463" algn="l" defTabSz="914400" rtl="0" latinLnBrk="0">
        <a:lnSpc>
          <a:spcPct val="100000"/>
        </a:lnSpc>
        <a:spcBef>
          <a:spcPts val="600"/>
        </a:spcBef>
        <a:spcAft>
          <a:spcPts val="0"/>
        </a:spcAft>
        <a:buClr>
          <a:schemeClr val="accent1"/>
        </a:buClr>
        <a:buSzPct val="80000"/>
        <a:buFont typeface="Wingdings 2"/>
        <a:buChar char="●"/>
        <a:tabLst/>
        <a:defRPr b="0" baseline="0" cap="none" i="0" spc="0" strike="noStrike" sz="3200" u="none">
          <a:ln>
            <a:noFill/>
          </a:ln>
          <a:solidFill>
            <a:srgbClr val="000000"/>
          </a:solidFill>
          <a:uFillTx/>
          <a:latin typeface="Gill Sans MT"/>
          <a:ea typeface="Gill Sans MT"/>
          <a:cs typeface="Gill Sans MT"/>
          <a:sym typeface="Gill Sans MT"/>
        </a:defRPr>
      </a:lvl1pPr>
      <a:lvl2pPr marL="674043" marR="0" indent="-271707" algn="l" defTabSz="914400" rtl="0" latinLnBrk="0">
        <a:lnSpc>
          <a:spcPct val="100000"/>
        </a:lnSpc>
        <a:spcBef>
          <a:spcPts val="600"/>
        </a:spcBef>
        <a:spcAft>
          <a:spcPts val="0"/>
        </a:spcAft>
        <a:buClr>
          <a:schemeClr val="accent1"/>
        </a:buClr>
        <a:buSzPct val="100000"/>
        <a:buFont typeface="Wingdings 2"/>
        <a:buChar char="◦"/>
        <a:tabLst/>
        <a:defRPr b="0" baseline="0" cap="none" i="0" spc="0" strike="noStrike" sz="3200" u="none">
          <a:ln>
            <a:noFill/>
          </a:ln>
          <a:solidFill>
            <a:srgbClr val="000000"/>
          </a:solidFill>
          <a:uFillTx/>
          <a:latin typeface="Gill Sans MT"/>
          <a:ea typeface="Gill Sans MT"/>
          <a:cs typeface="Gill Sans MT"/>
          <a:sym typeface="Gill Sans MT"/>
        </a:defRPr>
      </a:lvl2pPr>
      <a:lvl3pPr marL="963167" marR="0" indent="-304800" algn="l" defTabSz="914400" rtl="0" latinLnBrk="0">
        <a:lnSpc>
          <a:spcPct val="100000"/>
        </a:lnSpc>
        <a:spcBef>
          <a:spcPts val="600"/>
        </a:spcBef>
        <a:spcAft>
          <a:spcPts val="0"/>
        </a:spcAft>
        <a:buClr>
          <a:schemeClr val="accent1"/>
        </a:buClr>
        <a:buSzPct val="100000"/>
        <a:buFont typeface="Wingdings 2"/>
        <a:buChar char="●"/>
        <a:tabLst/>
        <a:defRPr b="0" baseline="0" cap="none" i="0" spc="0" strike="noStrike" sz="3200" u="none">
          <a:ln>
            <a:noFill/>
          </a:ln>
          <a:solidFill>
            <a:srgbClr val="000000"/>
          </a:solidFill>
          <a:uFillTx/>
          <a:latin typeface="Gill Sans MT"/>
          <a:ea typeface="Gill Sans MT"/>
          <a:cs typeface="Gill Sans MT"/>
          <a:sym typeface="Gill Sans MT"/>
        </a:defRPr>
      </a:lvl3pPr>
      <a:lvl4pPr marL="1201521" marR="0" indent="-277977" algn="l" defTabSz="914400" rtl="0" latinLnBrk="0">
        <a:lnSpc>
          <a:spcPct val="100000"/>
        </a:lnSpc>
        <a:spcBef>
          <a:spcPts val="600"/>
        </a:spcBef>
        <a:spcAft>
          <a:spcPts val="0"/>
        </a:spcAft>
        <a:buClr>
          <a:schemeClr val="accent1"/>
        </a:buClr>
        <a:buSzPct val="100000"/>
        <a:buFont typeface="Wingdings 2"/>
        <a:buChar char="●"/>
        <a:tabLst/>
        <a:defRPr b="0" baseline="0" cap="none" i="0" spc="0" strike="noStrike" sz="3200" u="none">
          <a:ln>
            <a:noFill/>
          </a:ln>
          <a:solidFill>
            <a:srgbClr val="000000"/>
          </a:solidFill>
          <a:uFillTx/>
          <a:latin typeface="Gill Sans MT"/>
          <a:ea typeface="Gill Sans MT"/>
          <a:cs typeface="Gill Sans MT"/>
          <a:sym typeface="Gill Sans MT"/>
        </a:defRPr>
      </a:lvl4pPr>
      <a:lvl5pPr marL="1408175" marR="0" indent="-292608" algn="l" defTabSz="914400" rtl="0" latinLnBrk="0">
        <a:lnSpc>
          <a:spcPct val="100000"/>
        </a:lnSpc>
        <a:spcBef>
          <a:spcPts val="600"/>
        </a:spcBef>
        <a:spcAft>
          <a:spcPts val="0"/>
        </a:spcAft>
        <a:buClr>
          <a:schemeClr val="accent1"/>
        </a:buClr>
        <a:buSzPct val="100000"/>
        <a:buFont typeface="Wingdings 2"/>
        <a:buChar char="●"/>
        <a:tabLst/>
        <a:defRPr b="0" baseline="0" cap="none" i="0" spc="0" strike="noStrike" sz="3200" u="none">
          <a:ln>
            <a:noFill/>
          </a:ln>
          <a:solidFill>
            <a:srgbClr val="000000"/>
          </a:solidFill>
          <a:uFillTx/>
          <a:latin typeface="Gill Sans MT"/>
          <a:ea typeface="Gill Sans MT"/>
          <a:cs typeface="Gill Sans MT"/>
          <a:sym typeface="Gill Sans MT"/>
        </a:defRPr>
      </a:lvl5pPr>
      <a:lvl6pPr marL="1618488" marR="0" indent="-292608" algn="l" defTabSz="914400" rtl="0" latinLnBrk="0">
        <a:lnSpc>
          <a:spcPct val="100000"/>
        </a:lnSpc>
        <a:spcBef>
          <a:spcPts val="600"/>
        </a:spcBef>
        <a:spcAft>
          <a:spcPts val="0"/>
        </a:spcAft>
        <a:buClr>
          <a:schemeClr val="accent1"/>
        </a:buClr>
        <a:buSzPct val="100000"/>
        <a:buFont typeface="Wingdings 2"/>
        <a:buChar char="●"/>
        <a:tabLst/>
        <a:defRPr b="0" baseline="0" cap="none" i="0" spc="0" strike="noStrike" sz="3200" u="none">
          <a:ln>
            <a:noFill/>
          </a:ln>
          <a:solidFill>
            <a:srgbClr val="000000"/>
          </a:solidFill>
          <a:uFillTx/>
          <a:latin typeface="Gill Sans MT"/>
          <a:ea typeface="Gill Sans MT"/>
          <a:cs typeface="Gill Sans MT"/>
          <a:sym typeface="Gill Sans MT"/>
        </a:defRPr>
      </a:lvl6pPr>
      <a:lvl7pPr marL="1828800" marR="0" indent="-292608" algn="l" defTabSz="914400" rtl="0" latinLnBrk="0">
        <a:lnSpc>
          <a:spcPct val="100000"/>
        </a:lnSpc>
        <a:spcBef>
          <a:spcPts val="600"/>
        </a:spcBef>
        <a:spcAft>
          <a:spcPts val="0"/>
        </a:spcAft>
        <a:buClr>
          <a:schemeClr val="accent1"/>
        </a:buClr>
        <a:buSzPct val="100000"/>
        <a:buFont typeface="Wingdings 2"/>
        <a:buChar char="●"/>
        <a:tabLst/>
        <a:defRPr b="0" baseline="0" cap="none" i="0" spc="0" strike="noStrike" sz="3200" u="none">
          <a:ln>
            <a:noFill/>
          </a:ln>
          <a:solidFill>
            <a:srgbClr val="000000"/>
          </a:solidFill>
          <a:uFillTx/>
          <a:latin typeface="Gill Sans MT"/>
          <a:ea typeface="Gill Sans MT"/>
          <a:cs typeface="Gill Sans MT"/>
          <a:sym typeface="Gill Sans MT"/>
        </a:defRPr>
      </a:lvl7pPr>
      <a:lvl8pPr marL="2029967" marR="0" indent="-292607" algn="l" defTabSz="914400" rtl="0" latinLnBrk="0">
        <a:lnSpc>
          <a:spcPct val="100000"/>
        </a:lnSpc>
        <a:spcBef>
          <a:spcPts val="600"/>
        </a:spcBef>
        <a:spcAft>
          <a:spcPts val="0"/>
        </a:spcAft>
        <a:buClr>
          <a:schemeClr val="accent1"/>
        </a:buClr>
        <a:buSzPct val="100000"/>
        <a:buFont typeface="Wingdings 2"/>
        <a:buChar char="●"/>
        <a:tabLst/>
        <a:defRPr b="0" baseline="0" cap="none" i="0" spc="0" strike="noStrike" sz="3200" u="none">
          <a:ln>
            <a:noFill/>
          </a:ln>
          <a:solidFill>
            <a:srgbClr val="000000"/>
          </a:solidFill>
          <a:uFillTx/>
          <a:latin typeface="Gill Sans MT"/>
          <a:ea typeface="Gill Sans MT"/>
          <a:cs typeface="Gill Sans MT"/>
          <a:sym typeface="Gill Sans MT"/>
        </a:defRPr>
      </a:lvl8pPr>
      <a:lvl9pPr marL="2240279" marR="0" indent="-292607" algn="l" defTabSz="914400" rtl="0" latinLnBrk="0">
        <a:lnSpc>
          <a:spcPct val="100000"/>
        </a:lnSpc>
        <a:spcBef>
          <a:spcPts val="600"/>
        </a:spcBef>
        <a:spcAft>
          <a:spcPts val="0"/>
        </a:spcAft>
        <a:buClr>
          <a:schemeClr val="accent1"/>
        </a:buClr>
        <a:buSzPct val="100000"/>
        <a:buFont typeface="Wingdings 2"/>
        <a:buChar char="●"/>
        <a:tabLst/>
        <a:defRPr b="0" baseline="0" cap="none" i="0" spc="0" strike="noStrike" sz="3200" u="none">
          <a:ln>
            <a:noFill/>
          </a:ln>
          <a:solidFill>
            <a:srgbClr val="000000"/>
          </a:solidFill>
          <a:uFillTx/>
          <a:latin typeface="Gill Sans MT"/>
          <a:ea typeface="Gill Sans MT"/>
          <a:cs typeface="Gill Sans MT"/>
          <a:sym typeface="Gill Sans MT"/>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1pPr>
      <a:lvl2pPr marL="0" marR="0" indent="4572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2pPr>
      <a:lvl3pPr marL="0" marR="0" indent="9144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nvSpPr>
        <p:spPr>
          <a:xfrm>
            <a:off x="533400" y="6452235"/>
            <a:ext cx="6400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defRPr sz="1200">
                <a:solidFill>
                  <a:srgbClr val="B4A688"/>
                </a:solidFill>
              </a:defRPr>
            </a:lvl1pPr>
          </a:lstStyle>
          <a:p>
            <a:pPr/>
            <a:r>
              <a:t>Dept of CSE                                                                                                      Jan - May 2017</a:t>
            </a:r>
          </a:p>
        </p:txBody>
      </p:sp>
      <p:sp>
        <p:nvSpPr>
          <p:cNvPr id="142" name="Shape 142"/>
          <p:cNvSpPr/>
          <p:nvPr>
            <p:ph type="ctrTitle"/>
          </p:nvPr>
        </p:nvSpPr>
        <p:spPr>
          <a:xfrm>
            <a:off x="0" y="1"/>
            <a:ext cx="3657600" cy="533399"/>
          </a:xfrm>
          <a:prstGeom prst="rect">
            <a:avLst/>
          </a:prstGeom>
        </p:spPr>
        <p:txBody>
          <a:bodyPr/>
          <a:lstStyle>
            <a:lvl1pPr>
              <a:defRPr sz="2000"/>
            </a:lvl1pPr>
          </a:lstStyle>
          <a:p>
            <a:pPr/>
            <a:r>
              <a:t>Data Mining/Machine Learning</a:t>
            </a:r>
          </a:p>
        </p:txBody>
      </p:sp>
      <p:sp>
        <p:nvSpPr>
          <p:cNvPr id="143" name="Shape 143"/>
          <p:cNvSpPr/>
          <p:nvPr>
            <p:ph type="subTitle" idx="1"/>
          </p:nvPr>
        </p:nvSpPr>
        <p:spPr>
          <a:xfrm>
            <a:off x="1061367" y="838200"/>
            <a:ext cx="7772401" cy="4953000"/>
          </a:xfrm>
          <a:prstGeom prst="rect">
            <a:avLst/>
          </a:prstGeom>
        </p:spPr>
        <p:txBody>
          <a:bodyPr/>
          <a:lstStyle/>
          <a:p>
            <a:pPr>
              <a:defRPr sz="43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pPr>
            <a:r>
              <a:t>Personalized Tourism Itinerary Recommender System</a:t>
            </a:r>
          </a:p>
          <a:p>
            <a:pPr/>
          </a:p>
          <a:p>
            <a:pPr/>
          </a:p>
          <a:p>
            <a:pPr>
              <a:defRPr>
                <a:solidFill>
                  <a:srgbClr val="4F271C"/>
                </a:solidFill>
              </a:defRPr>
            </a:pPr>
            <a:r>
              <a:t>Guide: Dr. B Narsing Rao</a:t>
            </a:r>
          </a:p>
          <a:p>
            <a:pPr>
              <a:defRPr>
                <a:solidFill>
                  <a:srgbClr val="4F271C"/>
                </a:solidFill>
              </a:defRPr>
            </a:pPr>
          </a:p>
          <a:p>
            <a:pPr>
              <a:defRPr>
                <a:solidFill>
                  <a:srgbClr val="4F271C"/>
                </a:solidFill>
              </a:defRPr>
            </a:pPr>
            <a:r>
              <a:t>Team:</a:t>
            </a:r>
          </a:p>
          <a:p>
            <a:pPr>
              <a:defRPr>
                <a:solidFill>
                  <a:srgbClr val="4F271C"/>
                </a:solidFill>
              </a:defRPr>
            </a:pPr>
            <a:r>
              <a:t>Chiranth Gopal K 		1PI13CS047</a:t>
            </a:r>
          </a:p>
          <a:p>
            <a:pPr>
              <a:defRPr>
                <a:solidFill>
                  <a:srgbClr val="4F271C"/>
                </a:solidFill>
              </a:defRPr>
            </a:pPr>
            <a:r>
              <a:t>Gourish Hebbar 		1PI13CS062</a:t>
            </a:r>
          </a:p>
        </p:txBody>
      </p:sp>
      <p:sp>
        <p:nvSpPr>
          <p:cNvPr id="144" name="Shape 144"/>
          <p:cNvSpPr/>
          <p:nvPr>
            <p:ph type="sldNum" sz="quarter" idx="4294967295"/>
          </p:nvPr>
        </p:nvSpPr>
        <p:spPr>
          <a:xfrm>
            <a:off x="8752077" y="6512560"/>
            <a:ext cx="18034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5" name="image2.jpeg" descr="PESIT-NEW-LOGO"/>
          <p:cNvPicPr>
            <a:picLocks noChangeAspect="1"/>
          </p:cNvPicPr>
          <p:nvPr/>
        </p:nvPicPr>
        <p:blipFill>
          <a:blip r:embed="rId2">
            <a:extLst/>
          </a:blip>
          <a:stretch>
            <a:fillRect/>
          </a:stretch>
        </p:blipFill>
        <p:spPr>
          <a:xfrm>
            <a:off x="8418194" y="0"/>
            <a:ext cx="725806" cy="8382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title"/>
          </p:nvPr>
        </p:nvSpPr>
        <p:spPr>
          <a:xfrm>
            <a:off x="1435607" y="274638"/>
            <a:ext cx="7498082" cy="1143001"/>
          </a:xfrm>
          <a:prstGeom prst="rect">
            <a:avLst/>
          </a:prstGeom>
        </p:spPr>
        <p:txBody>
          <a:bodyPr/>
          <a:lstStyle/>
          <a:p>
            <a:pPr/>
            <a:r>
              <a:t>Progress Till Date</a:t>
            </a:r>
          </a:p>
        </p:txBody>
      </p:sp>
      <p:sp>
        <p:nvSpPr>
          <p:cNvPr id="188" name="Shape 188"/>
          <p:cNvSpPr/>
          <p:nvPr>
            <p:ph type="body" idx="1"/>
          </p:nvPr>
        </p:nvSpPr>
        <p:spPr>
          <a:xfrm>
            <a:off x="1435607" y="1447800"/>
            <a:ext cx="7498082" cy="4800600"/>
          </a:xfrm>
          <a:prstGeom prst="rect">
            <a:avLst/>
          </a:prstGeom>
        </p:spPr>
        <p:txBody>
          <a:bodyPr/>
          <a:lstStyle/>
          <a:p>
            <a:pPr marL="307238" indent="-238109" defTabSz="768095">
              <a:spcBef>
                <a:spcPts val="500"/>
              </a:spcBef>
              <a:defRPr sz="2016">
                <a:solidFill>
                  <a:srgbClr val="4F271C"/>
                </a:solidFill>
              </a:defRPr>
            </a:pPr>
          </a:p>
          <a:p>
            <a:pPr marL="307238" indent="-238109" defTabSz="768095">
              <a:spcBef>
                <a:spcPts val="500"/>
              </a:spcBef>
              <a:defRPr sz="2016">
                <a:solidFill>
                  <a:srgbClr val="4F271C"/>
                </a:solidFill>
              </a:defRPr>
            </a:pPr>
            <a:r>
              <a:t>Back end: </a:t>
            </a:r>
          </a:p>
          <a:p>
            <a:pPr lvl="1" marL="576071" indent="-238109" defTabSz="768095">
              <a:spcBef>
                <a:spcPts val="500"/>
              </a:spcBef>
              <a:buSzPct val="80000"/>
              <a:buChar char="●"/>
              <a:defRPr sz="2016">
                <a:solidFill>
                  <a:srgbClr val="4F271C"/>
                </a:solidFill>
              </a:defRPr>
            </a:pPr>
            <a:r>
              <a:t>Based on the categories the user selects, an AJAX call goes to the backend.</a:t>
            </a:r>
          </a:p>
          <a:p>
            <a:pPr lvl="1" marL="576071" indent="-238109" defTabSz="768095">
              <a:spcBef>
                <a:spcPts val="500"/>
              </a:spcBef>
              <a:buSzPct val="80000"/>
              <a:buChar char="●"/>
              <a:defRPr sz="2016">
                <a:solidFill>
                  <a:srgbClr val="4F271C"/>
                </a:solidFill>
              </a:defRPr>
            </a:pPr>
            <a:r>
              <a:t>We have a PHP backend file, which takes this request, opens a connection to the database, and fetches the data through a query and returns it to the front end</a:t>
            </a:r>
          </a:p>
          <a:p>
            <a:pPr lvl="1" marL="576071" indent="-238109" defTabSz="768095">
              <a:spcBef>
                <a:spcPts val="500"/>
              </a:spcBef>
              <a:buSzPct val="80000"/>
              <a:buChar char="●"/>
              <a:defRPr sz="2016">
                <a:solidFill>
                  <a:srgbClr val="4F271C"/>
                </a:solidFill>
              </a:defRPr>
            </a:pPr>
            <a:r>
              <a:t>We take this data, and based on user selection of places, find the cost between edges.</a:t>
            </a:r>
          </a:p>
          <a:p>
            <a:pPr lvl="1" marL="576071" indent="-238109" defTabSz="768095">
              <a:spcBef>
                <a:spcPts val="500"/>
              </a:spcBef>
              <a:buSzPct val="80000"/>
              <a:buChar char="●"/>
              <a:defRPr sz="2016">
                <a:solidFill>
                  <a:srgbClr val="4F271C"/>
                </a:solidFill>
              </a:defRPr>
            </a:pPr>
            <a:r>
              <a:t>We minimise the cost of edge between places and apply the travelling salesman problem.</a:t>
            </a:r>
          </a:p>
          <a:p>
            <a:pPr lvl="2" marL="791138" indent="-238109" defTabSz="768095">
              <a:spcBef>
                <a:spcPts val="500"/>
              </a:spcBef>
              <a:buSzPct val="80000"/>
              <a:defRPr sz="2016">
                <a:solidFill>
                  <a:srgbClr val="4F271C"/>
                </a:solidFill>
              </a:defRPr>
            </a:pPr>
            <a:r>
              <a:t>Formula to calculate edge of cost:</a:t>
            </a:r>
          </a:p>
          <a:p>
            <a:pPr lvl="3" marL="1013886" indent="-238109" defTabSz="768095">
              <a:spcBef>
                <a:spcPts val="500"/>
              </a:spcBef>
              <a:buSzPct val="80000"/>
              <a:defRPr sz="2016">
                <a:solidFill>
                  <a:srgbClr val="4F271C"/>
                </a:solidFill>
              </a:defRPr>
            </a:pPr>
            <a:r>
              <a:t>Cost = a * duration of visit - b * rating + c * avg. time at place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nvSpPr>
        <p:spPr>
          <a:xfrm>
            <a:off x="533400" y="6452235"/>
            <a:ext cx="6400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defRPr sz="1200">
                <a:solidFill>
                  <a:srgbClr val="B4A688"/>
                </a:solidFill>
              </a:defRPr>
            </a:lvl1pPr>
          </a:lstStyle>
          <a:p>
            <a:pPr/>
            <a:r>
              <a:t>Dept of CSE                                                                                                      Jan - May 2017</a:t>
            </a:r>
          </a:p>
        </p:txBody>
      </p:sp>
      <p:sp>
        <p:nvSpPr>
          <p:cNvPr id="148" name="Shape 148"/>
          <p:cNvSpPr/>
          <p:nvPr>
            <p:ph type="ctrTitle"/>
          </p:nvPr>
        </p:nvSpPr>
        <p:spPr>
          <a:xfrm>
            <a:off x="0" y="1"/>
            <a:ext cx="3657600" cy="533399"/>
          </a:xfrm>
          <a:prstGeom prst="rect">
            <a:avLst/>
          </a:prstGeom>
        </p:spPr>
        <p:txBody>
          <a:bodyPr/>
          <a:lstStyle>
            <a:lvl1pPr>
              <a:defRPr sz="2000"/>
            </a:lvl1pPr>
          </a:lstStyle>
          <a:p>
            <a:pPr/>
            <a:r>
              <a:t>Data Mining/Machine Learning</a:t>
            </a:r>
          </a:p>
        </p:txBody>
      </p:sp>
      <p:sp>
        <p:nvSpPr>
          <p:cNvPr id="149" name="Shape 149"/>
          <p:cNvSpPr/>
          <p:nvPr>
            <p:ph type="subTitle" idx="1"/>
          </p:nvPr>
        </p:nvSpPr>
        <p:spPr>
          <a:xfrm>
            <a:off x="1061367" y="869092"/>
            <a:ext cx="7772401" cy="4953001"/>
          </a:xfrm>
          <a:prstGeom prst="rect">
            <a:avLst/>
          </a:prstGeom>
        </p:spPr>
        <p:txBody>
          <a:bodyPr/>
          <a:lstStyle/>
          <a:p>
            <a:pPr>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pPr>
            <a:r>
              <a:t>Problem Statement</a:t>
            </a:r>
          </a:p>
          <a:p>
            <a:pPr>
              <a:defRPr sz="4400">
                <a:solidFill>
                  <a:srgbClr val="572314"/>
                </a:solidFill>
                <a:effectLst>
                  <a:outerShdw sx="100000" sy="100000" kx="0" ky="0" algn="b" rotWithShape="0" blurRad="50800" dist="30000" dir="5400000">
                    <a:srgbClr val="000000">
                      <a:alpha val="30000"/>
                    </a:srgbClr>
                  </a:outerShdw>
                </a:effectLst>
              </a:defRPr>
            </a:pPr>
          </a:p>
          <a:p>
            <a:pPr>
              <a:defRPr>
                <a:solidFill>
                  <a:srgbClr val="4F271C"/>
                </a:solidFill>
              </a:defRPr>
            </a:pPr>
            <a:r>
              <a:t>To provide personalized itinerary for attractions based on user location and preferences</a:t>
            </a:r>
          </a:p>
        </p:txBody>
      </p:sp>
      <p:sp>
        <p:nvSpPr>
          <p:cNvPr id="150" name="Shape 150"/>
          <p:cNvSpPr/>
          <p:nvPr>
            <p:ph type="sldNum" sz="quarter" idx="4294967295"/>
          </p:nvPr>
        </p:nvSpPr>
        <p:spPr>
          <a:xfrm>
            <a:off x="8752077" y="6512560"/>
            <a:ext cx="18034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1" name="image2.jpeg" descr="PESIT-NEW-LOGO"/>
          <p:cNvPicPr>
            <a:picLocks noChangeAspect="1"/>
          </p:cNvPicPr>
          <p:nvPr/>
        </p:nvPicPr>
        <p:blipFill>
          <a:blip r:embed="rId2">
            <a:extLst/>
          </a:blip>
          <a:stretch>
            <a:fillRect/>
          </a:stretch>
        </p:blipFill>
        <p:spPr>
          <a:xfrm>
            <a:off x="8418194" y="0"/>
            <a:ext cx="725806" cy="83820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nvSpPr>
        <p:spPr>
          <a:xfrm>
            <a:off x="533400" y="6452235"/>
            <a:ext cx="6858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defRPr sz="1200">
                <a:solidFill>
                  <a:srgbClr val="B4A688"/>
                </a:solidFill>
              </a:defRPr>
            </a:lvl1pPr>
          </a:lstStyle>
          <a:p>
            <a:pPr/>
            <a:r>
              <a:t>Dept of CSE                                                                                                      Jan - May 2017</a:t>
            </a:r>
          </a:p>
        </p:txBody>
      </p:sp>
      <p:sp>
        <p:nvSpPr>
          <p:cNvPr id="154" name="Shape 154"/>
          <p:cNvSpPr/>
          <p:nvPr>
            <p:ph type="ctrTitle"/>
          </p:nvPr>
        </p:nvSpPr>
        <p:spPr>
          <a:xfrm>
            <a:off x="0" y="1"/>
            <a:ext cx="3657600" cy="533399"/>
          </a:xfrm>
          <a:prstGeom prst="rect">
            <a:avLst/>
          </a:prstGeom>
        </p:spPr>
        <p:txBody>
          <a:bodyPr/>
          <a:lstStyle>
            <a:lvl1pPr>
              <a:defRPr sz="2000"/>
            </a:lvl1pPr>
          </a:lstStyle>
          <a:p>
            <a:pPr/>
            <a:r>
              <a:t>Data Mining/Machine Learning</a:t>
            </a:r>
          </a:p>
        </p:txBody>
      </p:sp>
      <p:sp>
        <p:nvSpPr>
          <p:cNvPr id="155" name="Shape 155"/>
          <p:cNvSpPr/>
          <p:nvPr>
            <p:ph type="subTitle" idx="1"/>
          </p:nvPr>
        </p:nvSpPr>
        <p:spPr>
          <a:xfrm>
            <a:off x="1143000" y="838200"/>
            <a:ext cx="7772400" cy="4953000"/>
          </a:xfrm>
          <a:prstGeom prst="rect">
            <a:avLst/>
          </a:prstGeom>
        </p:spPr>
        <p:txBody>
          <a:bodyPr/>
          <a:lstStyle/>
          <a:p>
            <a:pPr>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pPr>
            <a:r>
              <a:t>Solution</a:t>
            </a:r>
          </a:p>
          <a:p>
            <a:pPr>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pPr>
          </a:p>
          <a:p>
            <a:pPr>
              <a:defRPr>
                <a:solidFill>
                  <a:srgbClr val="4F271C"/>
                </a:solidFill>
              </a:defRPr>
            </a:pPr>
            <a:r>
              <a:t>To build a web app using a recommendation engine which generates a path of places to be visited in particular order</a:t>
            </a:r>
          </a:p>
        </p:txBody>
      </p:sp>
      <p:sp>
        <p:nvSpPr>
          <p:cNvPr id="156" name="Shape 156"/>
          <p:cNvSpPr/>
          <p:nvPr>
            <p:ph type="sldNum" sz="quarter" idx="4294967295"/>
          </p:nvPr>
        </p:nvSpPr>
        <p:spPr>
          <a:xfrm>
            <a:off x="8752077" y="6512560"/>
            <a:ext cx="18034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7" name="image2.jpeg" descr="PESIT-NEW-LOGO"/>
          <p:cNvPicPr>
            <a:picLocks noChangeAspect="1"/>
          </p:cNvPicPr>
          <p:nvPr/>
        </p:nvPicPr>
        <p:blipFill>
          <a:blip r:embed="rId2">
            <a:extLst/>
          </a:blip>
          <a:stretch>
            <a:fillRect/>
          </a:stretch>
        </p:blipFill>
        <p:spPr>
          <a:xfrm>
            <a:off x="8418194" y="0"/>
            <a:ext cx="725806" cy="83820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nvSpPr>
        <p:spPr>
          <a:xfrm>
            <a:off x="533400" y="6452235"/>
            <a:ext cx="62484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defRPr sz="1200">
                <a:solidFill>
                  <a:srgbClr val="B4A688"/>
                </a:solidFill>
              </a:defRPr>
            </a:lvl1pPr>
          </a:lstStyle>
          <a:p>
            <a:pPr/>
            <a:r>
              <a:t>Dept of CSE                                                                                                      Jan - May 2017</a:t>
            </a:r>
          </a:p>
        </p:txBody>
      </p:sp>
      <p:sp>
        <p:nvSpPr>
          <p:cNvPr id="160" name="Shape 160"/>
          <p:cNvSpPr/>
          <p:nvPr>
            <p:ph type="ctrTitle"/>
          </p:nvPr>
        </p:nvSpPr>
        <p:spPr>
          <a:xfrm>
            <a:off x="0" y="1"/>
            <a:ext cx="3657600" cy="533399"/>
          </a:xfrm>
          <a:prstGeom prst="rect">
            <a:avLst/>
          </a:prstGeom>
        </p:spPr>
        <p:txBody>
          <a:bodyPr/>
          <a:lstStyle>
            <a:lvl1pPr>
              <a:defRPr sz="2000"/>
            </a:lvl1pPr>
          </a:lstStyle>
          <a:p>
            <a:pPr/>
            <a:r>
              <a:t>Data Mining/Machine Learning</a:t>
            </a:r>
          </a:p>
        </p:txBody>
      </p:sp>
      <p:sp>
        <p:nvSpPr>
          <p:cNvPr id="161" name="Shape 161"/>
          <p:cNvSpPr/>
          <p:nvPr>
            <p:ph type="subTitle" idx="1"/>
          </p:nvPr>
        </p:nvSpPr>
        <p:spPr>
          <a:xfrm>
            <a:off x="1143000" y="914400"/>
            <a:ext cx="7772400" cy="4953000"/>
          </a:xfrm>
          <a:prstGeom prst="rect">
            <a:avLst/>
          </a:prstGeom>
        </p:spPr>
        <p:txBody>
          <a:bodyPr/>
          <a:lstStyle>
            <a:lvl1pPr>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lvl1pPr>
          </a:lstStyle>
          <a:p>
            <a:pPr/>
            <a:r>
              <a:t>High Level Architecture</a:t>
            </a:r>
          </a:p>
        </p:txBody>
      </p:sp>
      <p:sp>
        <p:nvSpPr>
          <p:cNvPr id="162" name="Shape 162"/>
          <p:cNvSpPr/>
          <p:nvPr>
            <p:ph type="sldNum" sz="quarter" idx="4294967295"/>
          </p:nvPr>
        </p:nvSpPr>
        <p:spPr>
          <a:xfrm>
            <a:off x="8752077" y="6512560"/>
            <a:ext cx="18034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3" name="image2.jpeg" descr="PESIT-NEW-LOGO"/>
          <p:cNvPicPr>
            <a:picLocks noChangeAspect="1"/>
          </p:cNvPicPr>
          <p:nvPr/>
        </p:nvPicPr>
        <p:blipFill>
          <a:blip r:embed="rId2">
            <a:extLst/>
          </a:blip>
          <a:stretch>
            <a:fillRect/>
          </a:stretch>
        </p:blipFill>
        <p:spPr>
          <a:xfrm>
            <a:off x="8418194" y="0"/>
            <a:ext cx="725806" cy="838200"/>
          </a:xfrm>
          <a:prstGeom prst="rect">
            <a:avLst/>
          </a:prstGeom>
          <a:ln w="12700">
            <a:miter lim="400000"/>
          </a:ln>
        </p:spPr>
      </p:pic>
      <p:pic>
        <p:nvPicPr>
          <p:cNvPr id="164" name="image3.jpeg" descr="C:\Users\Chiranth\Downloads\ArchitectureProper.jpg"/>
          <p:cNvPicPr>
            <a:picLocks noChangeAspect="1"/>
          </p:cNvPicPr>
          <p:nvPr/>
        </p:nvPicPr>
        <p:blipFill>
          <a:blip r:embed="rId3">
            <a:extLst/>
          </a:blip>
          <a:stretch>
            <a:fillRect/>
          </a:stretch>
        </p:blipFill>
        <p:spPr>
          <a:xfrm>
            <a:off x="1795848" y="1565283"/>
            <a:ext cx="6433753" cy="485633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nvSpPr>
        <p:spPr>
          <a:xfrm>
            <a:off x="533400" y="6455410"/>
            <a:ext cx="75438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defRPr sz="1200">
                <a:solidFill>
                  <a:srgbClr val="B4A688"/>
                </a:solidFill>
              </a:defRPr>
            </a:lvl1pPr>
          </a:lstStyle>
          <a:p>
            <a:pPr/>
            <a:r>
              <a:t>Dept of CSE                                                                                                      Jan - May 2017</a:t>
            </a:r>
          </a:p>
        </p:txBody>
      </p:sp>
      <p:sp>
        <p:nvSpPr>
          <p:cNvPr id="167" name="Shape 167"/>
          <p:cNvSpPr/>
          <p:nvPr>
            <p:ph type="title"/>
          </p:nvPr>
        </p:nvSpPr>
        <p:spPr>
          <a:xfrm>
            <a:off x="-1" y="-290384"/>
            <a:ext cx="7498082" cy="1143001"/>
          </a:xfrm>
          <a:prstGeom prst="rect">
            <a:avLst/>
          </a:prstGeom>
        </p:spPr>
        <p:txBody>
          <a:bodyPr/>
          <a:lstStyle>
            <a:lvl1pPr>
              <a:defRPr sz="2000"/>
            </a:lvl1pPr>
          </a:lstStyle>
          <a:p>
            <a:pPr/>
            <a:r>
              <a:t>Data Mining/Machine Learning</a:t>
            </a:r>
          </a:p>
        </p:txBody>
      </p:sp>
      <p:sp>
        <p:nvSpPr>
          <p:cNvPr id="168" name="Shape 168"/>
          <p:cNvSpPr/>
          <p:nvPr>
            <p:ph type="body" idx="1"/>
          </p:nvPr>
        </p:nvSpPr>
        <p:spPr>
          <a:xfrm>
            <a:off x="1066799" y="829961"/>
            <a:ext cx="7498082" cy="5418440"/>
          </a:xfrm>
          <a:prstGeom prst="rect">
            <a:avLst/>
          </a:prstGeom>
        </p:spPr>
        <p:txBody>
          <a:bodyPr/>
          <a:lstStyle/>
          <a:p>
            <a:pPr marL="0" indent="82296">
              <a:buSzTx/>
              <a:buNone/>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pPr>
            <a:r>
              <a:t>Brief Overview</a:t>
            </a:r>
          </a:p>
          <a:p>
            <a:pPr marL="0" indent="82296">
              <a:buSzTx/>
              <a:buNone/>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pPr>
          </a:p>
          <a:p>
            <a:pPr>
              <a:defRPr sz="2400">
                <a:solidFill>
                  <a:srgbClr val="4F271C"/>
                </a:solidFill>
              </a:defRPr>
            </a:pPr>
            <a:r>
              <a:t>Show user recommended places with ratings and suggested time to be spent on the place on a map</a:t>
            </a:r>
          </a:p>
          <a:p>
            <a:pPr>
              <a:defRPr sz="2400">
                <a:solidFill>
                  <a:srgbClr val="4F271C"/>
                </a:solidFill>
              </a:defRPr>
            </a:pPr>
            <a:r>
              <a:t>Also show other recommendations as a list of places</a:t>
            </a:r>
          </a:p>
          <a:p>
            <a:pPr>
              <a:defRPr sz="2400">
                <a:solidFill>
                  <a:srgbClr val="4F271C"/>
                </a:solidFill>
              </a:defRPr>
            </a:pPr>
            <a:r>
              <a:t>User can </a:t>
            </a:r>
          </a:p>
          <a:p>
            <a:pPr lvl="1" marL="640080" indent="-237743">
              <a:spcBef>
                <a:spcPts val="500"/>
              </a:spcBef>
              <a:buFont typeface="Verdana"/>
              <a:defRPr sz="2000">
                <a:solidFill>
                  <a:srgbClr val="4F271C"/>
                </a:solidFill>
              </a:defRPr>
            </a:pPr>
            <a:r>
              <a:t>Modify the time they would want to spend at a place</a:t>
            </a:r>
            <a:endParaRPr sz="2800"/>
          </a:p>
          <a:p>
            <a:pPr lvl="1" marL="640080" indent="-237743">
              <a:spcBef>
                <a:spcPts val="500"/>
              </a:spcBef>
              <a:buFont typeface="Verdana"/>
              <a:defRPr sz="2000">
                <a:solidFill>
                  <a:srgbClr val="4F271C"/>
                </a:solidFill>
              </a:defRPr>
            </a:pPr>
            <a:r>
              <a:t>Add/remove a place from their itinerary using the recommended places list</a:t>
            </a:r>
            <a:endParaRPr sz="2800"/>
          </a:p>
          <a:p>
            <a:pPr>
              <a:defRPr sz="2400">
                <a:solidFill>
                  <a:srgbClr val="4F271C"/>
                </a:solidFill>
              </a:defRPr>
            </a:pPr>
            <a:r>
              <a:t>For stay of multiple days, places visited on the previous days will be excluded from further recommendations</a:t>
            </a:r>
          </a:p>
        </p:txBody>
      </p:sp>
      <p:sp>
        <p:nvSpPr>
          <p:cNvPr id="169" name="Shape 169"/>
          <p:cNvSpPr/>
          <p:nvPr>
            <p:ph type="sldNum" sz="quarter" idx="4294967295"/>
          </p:nvPr>
        </p:nvSpPr>
        <p:spPr>
          <a:xfrm>
            <a:off x="8752077" y="6512560"/>
            <a:ext cx="18034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0" name="image2.jpeg" descr="PESIT-NEW-LOGO"/>
          <p:cNvPicPr>
            <a:picLocks noChangeAspect="1"/>
          </p:cNvPicPr>
          <p:nvPr/>
        </p:nvPicPr>
        <p:blipFill>
          <a:blip r:embed="rId2">
            <a:extLst/>
          </a:blip>
          <a:stretch>
            <a:fillRect/>
          </a:stretch>
        </p:blipFill>
        <p:spPr>
          <a:xfrm>
            <a:off x="8418194" y="0"/>
            <a:ext cx="725806" cy="8382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nvSpPr>
        <p:spPr>
          <a:xfrm>
            <a:off x="572529" y="6455410"/>
            <a:ext cx="8534401"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a:defRPr sz="1200">
                <a:solidFill>
                  <a:srgbClr val="B4A688"/>
                </a:solidFill>
              </a:defRPr>
            </a:lvl1pPr>
          </a:lstStyle>
          <a:p>
            <a:pPr/>
            <a:r>
              <a:t>Dept of CSE                                                                                                      Jan - May 2017</a:t>
            </a:r>
          </a:p>
        </p:txBody>
      </p:sp>
      <p:sp>
        <p:nvSpPr>
          <p:cNvPr id="173" name="Shape 173"/>
          <p:cNvSpPr/>
          <p:nvPr>
            <p:ph type="title"/>
          </p:nvPr>
        </p:nvSpPr>
        <p:spPr>
          <a:xfrm>
            <a:off x="-1" y="-304800"/>
            <a:ext cx="7498082" cy="1143000"/>
          </a:xfrm>
          <a:prstGeom prst="rect">
            <a:avLst/>
          </a:prstGeom>
        </p:spPr>
        <p:txBody>
          <a:bodyPr/>
          <a:lstStyle>
            <a:lvl1pPr>
              <a:defRPr sz="2000"/>
            </a:lvl1pPr>
          </a:lstStyle>
          <a:p>
            <a:pPr/>
            <a:r>
              <a:t>Data Mining/Machine Learning</a:t>
            </a:r>
          </a:p>
        </p:txBody>
      </p:sp>
      <p:sp>
        <p:nvSpPr>
          <p:cNvPr id="174" name="Shape 174"/>
          <p:cNvSpPr/>
          <p:nvPr>
            <p:ph type="body" idx="1"/>
          </p:nvPr>
        </p:nvSpPr>
        <p:spPr>
          <a:xfrm>
            <a:off x="1142999" y="990600"/>
            <a:ext cx="7498082" cy="4800600"/>
          </a:xfrm>
          <a:prstGeom prst="rect">
            <a:avLst/>
          </a:prstGeom>
        </p:spPr>
        <p:txBody>
          <a:bodyPr/>
          <a:lstStyle/>
          <a:p>
            <a:pPr marL="0" indent="82296">
              <a:buSzTx/>
              <a:buNone/>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pPr>
            <a:r>
              <a:t>User inputs</a:t>
            </a:r>
          </a:p>
          <a:p>
            <a:pPr marL="0" indent="82296">
              <a:buSzTx/>
              <a:buNone/>
              <a:defRPr sz="4000">
                <a:solidFill>
                  <a:srgbClr val="572314"/>
                </a:solidFill>
                <a:effectLst>
                  <a:outerShdw sx="100000" sy="100000" kx="0" ky="0" algn="b" rotWithShape="0" blurRad="50800" dist="30000" dir="5400000">
                    <a:srgbClr val="000000">
                      <a:alpha val="30000"/>
                    </a:srgbClr>
                  </a:outerShdw>
                </a:effectLst>
                <a:latin typeface="+mj-lt"/>
                <a:ea typeface="+mj-ea"/>
                <a:cs typeface="+mj-cs"/>
                <a:sym typeface="Calibri"/>
              </a:defRPr>
            </a:pPr>
          </a:p>
          <a:p>
            <a:pPr>
              <a:defRPr sz="2400">
                <a:solidFill>
                  <a:srgbClr val="4F271C"/>
                </a:solidFill>
              </a:defRPr>
            </a:pPr>
            <a:r>
              <a:t>Duration of stay</a:t>
            </a:r>
          </a:p>
          <a:p>
            <a:pPr>
              <a:defRPr sz="2400">
                <a:solidFill>
                  <a:srgbClr val="4F271C"/>
                </a:solidFill>
              </a:defRPr>
            </a:pPr>
            <a:r>
              <a:t>Start time for the day</a:t>
            </a:r>
          </a:p>
          <a:p>
            <a:pPr>
              <a:defRPr sz="2400">
                <a:solidFill>
                  <a:srgbClr val="4F271C"/>
                </a:solidFill>
              </a:defRPr>
            </a:pPr>
            <a:r>
              <a:t>End time for the day</a:t>
            </a:r>
          </a:p>
          <a:p>
            <a:pPr>
              <a:defRPr sz="2400">
                <a:solidFill>
                  <a:srgbClr val="4F271C"/>
                </a:solidFill>
              </a:defRPr>
            </a:pPr>
            <a:r>
              <a:t>Start/end point of the trip</a:t>
            </a:r>
          </a:p>
          <a:p>
            <a:pPr>
              <a:defRPr sz="2400">
                <a:solidFill>
                  <a:srgbClr val="4F271C"/>
                </a:solidFill>
              </a:defRPr>
            </a:pPr>
            <a:r>
              <a:t>Preferences of place</a:t>
            </a:r>
          </a:p>
        </p:txBody>
      </p:sp>
      <p:sp>
        <p:nvSpPr>
          <p:cNvPr id="175" name="Shape 175"/>
          <p:cNvSpPr/>
          <p:nvPr>
            <p:ph type="sldNum" sz="quarter" idx="4294967295"/>
          </p:nvPr>
        </p:nvSpPr>
        <p:spPr>
          <a:xfrm>
            <a:off x="8752077" y="6512560"/>
            <a:ext cx="180341" cy="2692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6" name="image2.jpeg" descr="PESIT-NEW-LOGO"/>
          <p:cNvPicPr>
            <a:picLocks noChangeAspect="1"/>
          </p:cNvPicPr>
          <p:nvPr/>
        </p:nvPicPr>
        <p:blipFill>
          <a:blip r:embed="rId2">
            <a:extLst/>
          </a:blip>
          <a:stretch>
            <a:fillRect/>
          </a:stretch>
        </p:blipFill>
        <p:spPr>
          <a:xfrm>
            <a:off x="8418194" y="0"/>
            <a:ext cx="725806" cy="8382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xfrm>
            <a:off x="1435607" y="274638"/>
            <a:ext cx="7498082" cy="1143001"/>
          </a:xfrm>
          <a:prstGeom prst="rect">
            <a:avLst/>
          </a:prstGeom>
        </p:spPr>
        <p:txBody>
          <a:bodyPr/>
          <a:lstStyle/>
          <a:p>
            <a:pPr/>
            <a:r>
              <a:t>Progress Till Date</a:t>
            </a:r>
          </a:p>
        </p:txBody>
      </p:sp>
      <p:sp>
        <p:nvSpPr>
          <p:cNvPr id="179" name="Shape 179"/>
          <p:cNvSpPr/>
          <p:nvPr>
            <p:ph type="body" idx="1"/>
          </p:nvPr>
        </p:nvSpPr>
        <p:spPr>
          <a:xfrm>
            <a:off x="1435607" y="1447800"/>
            <a:ext cx="7498082" cy="4800600"/>
          </a:xfrm>
          <a:prstGeom prst="rect">
            <a:avLst/>
          </a:prstGeom>
        </p:spPr>
        <p:txBody>
          <a:bodyPr/>
          <a:lstStyle/>
          <a:p>
            <a:pPr>
              <a:defRPr sz="2400">
                <a:solidFill>
                  <a:srgbClr val="4F271C"/>
                </a:solidFill>
              </a:defRPr>
            </a:pPr>
            <a:r>
              <a:t>We have scraped data for places around Mysore and have stored it in MySQL</a:t>
            </a:r>
          </a:p>
          <a:p>
            <a:pPr>
              <a:defRPr sz="2400">
                <a:solidFill>
                  <a:srgbClr val="4F271C"/>
                </a:solidFill>
              </a:defRPr>
            </a:pPr>
            <a:r>
              <a:t>Columns of data we currently have are</a:t>
            </a:r>
          </a:p>
          <a:p>
            <a:pPr lvl="1" marL="640080" indent="-237743">
              <a:spcBef>
                <a:spcPts val="500"/>
              </a:spcBef>
              <a:buFont typeface="Verdana"/>
              <a:defRPr sz="2000">
                <a:solidFill>
                  <a:srgbClr val="4F271C"/>
                </a:solidFill>
              </a:defRPr>
            </a:pPr>
            <a:r>
              <a:t>Place name</a:t>
            </a:r>
            <a:endParaRPr sz="2800"/>
          </a:p>
          <a:p>
            <a:pPr lvl="1" marL="640080" indent="-237743">
              <a:spcBef>
                <a:spcPts val="500"/>
              </a:spcBef>
              <a:buFont typeface="Verdana"/>
              <a:defRPr sz="2000">
                <a:solidFill>
                  <a:srgbClr val="4F271C"/>
                </a:solidFill>
              </a:defRPr>
            </a:pPr>
            <a:r>
              <a:t>Categories</a:t>
            </a:r>
            <a:endParaRPr sz="2800"/>
          </a:p>
          <a:p>
            <a:pPr lvl="1" marL="640080" indent="-237743">
              <a:spcBef>
                <a:spcPts val="500"/>
              </a:spcBef>
              <a:buFont typeface="Verdana"/>
              <a:defRPr sz="2000">
                <a:solidFill>
                  <a:srgbClr val="4F271C"/>
                </a:solidFill>
              </a:defRPr>
            </a:pPr>
            <a:r>
              <a:t>Latitude</a:t>
            </a:r>
            <a:endParaRPr sz="2800"/>
          </a:p>
          <a:p>
            <a:pPr lvl="1" marL="640080" indent="-237743">
              <a:spcBef>
                <a:spcPts val="500"/>
              </a:spcBef>
              <a:buFont typeface="Verdana"/>
              <a:defRPr sz="2000">
                <a:solidFill>
                  <a:srgbClr val="4F271C"/>
                </a:solidFill>
              </a:defRPr>
            </a:pPr>
            <a:r>
              <a:t>Longitude</a:t>
            </a:r>
            <a:endParaRPr sz="2800"/>
          </a:p>
          <a:p>
            <a:pPr lvl="1" marL="640080" indent="-237743">
              <a:spcBef>
                <a:spcPts val="500"/>
              </a:spcBef>
              <a:buFont typeface="Verdana"/>
              <a:defRPr sz="2000">
                <a:solidFill>
                  <a:srgbClr val="4F271C"/>
                </a:solidFill>
              </a:defRPr>
            </a:pPr>
            <a:r>
              <a:t>URL for more details</a:t>
            </a:r>
            <a:endParaRPr sz="2800"/>
          </a:p>
          <a:p>
            <a:pPr lvl="1" marL="640080" indent="-237743">
              <a:spcBef>
                <a:spcPts val="500"/>
              </a:spcBef>
              <a:buFont typeface="Verdana"/>
              <a:defRPr sz="2000">
                <a:solidFill>
                  <a:srgbClr val="4F271C"/>
                </a:solidFill>
              </a:defRPr>
            </a:pPr>
            <a:r>
              <a:t>Average time spent per visit (Manual input)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xfrm>
            <a:off x="1435607" y="274638"/>
            <a:ext cx="7498082" cy="1143001"/>
          </a:xfrm>
          <a:prstGeom prst="rect">
            <a:avLst/>
          </a:prstGeom>
        </p:spPr>
        <p:txBody>
          <a:bodyPr/>
          <a:lstStyle/>
          <a:p>
            <a:pPr/>
            <a:r>
              <a:t>Progress Till Date</a:t>
            </a:r>
          </a:p>
        </p:txBody>
      </p:sp>
      <p:sp>
        <p:nvSpPr>
          <p:cNvPr id="182" name="Shape 182"/>
          <p:cNvSpPr/>
          <p:nvPr>
            <p:ph type="body" idx="1"/>
          </p:nvPr>
        </p:nvSpPr>
        <p:spPr>
          <a:xfrm>
            <a:off x="1435607" y="1447800"/>
            <a:ext cx="7498082" cy="4800600"/>
          </a:xfrm>
          <a:prstGeom prst="rect">
            <a:avLst/>
          </a:prstGeom>
        </p:spPr>
        <p:txBody>
          <a:bodyPr/>
          <a:lstStyle/>
          <a:p>
            <a:pPr marL="362102" indent="-280629" defTabSz="905255">
              <a:spcBef>
                <a:spcPts val="500"/>
              </a:spcBef>
              <a:defRPr sz="2376">
                <a:solidFill>
                  <a:srgbClr val="4F271C"/>
                </a:solidFill>
              </a:defRPr>
            </a:pPr>
            <a:r>
              <a:t>Front end:</a:t>
            </a:r>
          </a:p>
          <a:p>
            <a:pPr lvl="1" marL="678941" indent="-280629" defTabSz="905255">
              <a:spcBef>
                <a:spcPts val="500"/>
              </a:spcBef>
              <a:buSzPct val="80000"/>
              <a:buChar char="●"/>
              <a:defRPr sz="2376">
                <a:solidFill>
                  <a:srgbClr val="4F271C"/>
                </a:solidFill>
              </a:defRPr>
            </a:pPr>
            <a:r>
              <a:t>User can select categories of places, can choose multiple of them, and as and when he selects, the relevant results of places are shown.</a:t>
            </a:r>
          </a:p>
          <a:p>
            <a:pPr lvl="1" marL="678941" indent="-280629" defTabSz="905255">
              <a:spcBef>
                <a:spcPts val="500"/>
              </a:spcBef>
              <a:buSzPct val="80000"/>
              <a:buChar char="●"/>
              <a:defRPr sz="2376">
                <a:solidFill>
                  <a:srgbClr val="4F271C"/>
                </a:solidFill>
              </a:defRPr>
            </a:pPr>
            <a:r>
              <a:t>He can choose start/end location on the map by dropping a marker.</a:t>
            </a:r>
          </a:p>
          <a:p>
            <a:pPr lvl="1" marL="678941" indent="-280629" defTabSz="905255">
              <a:spcBef>
                <a:spcPts val="500"/>
              </a:spcBef>
              <a:buSzPct val="80000"/>
              <a:buChar char="●"/>
              <a:defRPr sz="2376">
                <a:solidFill>
                  <a:srgbClr val="4F271C"/>
                </a:solidFill>
              </a:defRPr>
            </a:pPr>
            <a:r>
              <a:t>He can enter the date and time of the duration of visit</a:t>
            </a:r>
          </a:p>
          <a:p>
            <a:pPr lvl="1" marL="678941" indent="-280629" defTabSz="905255">
              <a:spcBef>
                <a:spcPts val="500"/>
              </a:spcBef>
              <a:buSzPct val="80000"/>
              <a:buChar char="●"/>
              <a:defRPr sz="2376">
                <a:solidFill>
                  <a:srgbClr val="4F271C"/>
                </a:solidFill>
              </a:defRPr>
            </a:pPr>
            <a:r>
              <a:t>Results shown to the user contain the place name, along with the other details, sorted in the order of normalised ratings.</a:t>
            </a:r>
          </a:p>
          <a:p>
            <a:pPr lvl="1" marL="678941" indent="-280629" defTabSz="905255">
              <a:spcBef>
                <a:spcPts val="500"/>
              </a:spcBef>
              <a:buSzPct val="80000"/>
              <a:buChar char="●"/>
              <a:defRPr sz="2376">
                <a:solidFill>
                  <a:srgbClr val="4F271C"/>
                </a:solidFill>
              </a:defRPr>
            </a:pPr>
            <a:r>
              <a:t>TheTripAdvisor link of the place is included in the name of the place.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prstGeom prst="rect">
            <a:avLst/>
          </a:prstGeom>
        </p:spPr>
        <p:txBody>
          <a:bodyPr/>
          <a:lstStyle/>
          <a:p>
            <a:pPr/>
            <a:r>
              <a:t>Progress Till Date</a:t>
            </a:r>
          </a:p>
        </p:txBody>
      </p:sp>
      <p:sp>
        <p:nvSpPr>
          <p:cNvPr id="185" name="Shape 185"/>
          <p:cNvSpPr/>
          <p:nvPr>
            <p:ph type="body" idx="1"/>
          </p:nvPr>
        </p:nvSpPr>
        <p:spPr>
          <a:prstGeom prst="rect">
            <a:avLst/>
          </a:prstGeom>
        </p:spPr>
        <p:txBody>
          <a:bodyPr/>
          <a:lstStyle/>
          <a:p>
            <a:pPr>
              <a:defRPr sz="2400">
                <a:solidFill>
                  <a:srgbClr val="4F271C"/>
                </a:solidFill>
              </a:defRPr>
            </a:pPr>
            <a:r>
              <a:t>Clicking anywhere else on the result of each place, will highlight the place on the map.</a:t>
            </a:r>
          </a:p>
          <a:p>
            <a:pPr>
              <a:defRPr sz="2400">
                <a:solidFill>
                  <a:srgbClr val="4F271C"/>
                </a:solidFill>
              </a:defRPr>
            </a:pPr>
            <a:r>
              <a:t>We give the user the recommended time to spend at the place, and also give a slider to edit the time to whatever duration the he would like to spend there.</a:t>
            </a:r>
          </a:p>
          <a:p>
            <a:pPr>
              <a:defRPr sz="2400">
                <a:solidFill>
                  <a:srgbClr val="4F271C"/>
                </a:solidFill>
              </a:defRPr>
            </a:pPr>
            <a:r>
              <a:t>Checkboxes are included so that the user can select which places he wants to visit and then we generate the places on the map, in the order of visit suitable, to maximise the profit.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A7A7A7"/>
      </a:dk2>
      <a:lt2>
        <a:srgbClr val="535353"/>
      </a:lt2>
      <a:accent1>
        <a:srgbClr val="3891A7"/>
      </a:accent1>
      <a:accent2>
        <a:srgbClr val="FEB80A"/>
      </a:accent2>
      <a:accent3>
        <a:srgbClr val="C32D2E"/>
      </a:accent3>
      <a:accent4>
        <a:srgbClr val="84AA33"/>
      </a:accent4>
      <a:accent5>
        <a:srgbClr val="964305"/>
      </a:accent5>
      <a:accent6>
        <a:srgbClr val="475A8D"/>
      </a:accent6>
      <a:hlink>
        <a:srgbClr val="0000FF"/>
      </a:hlink>
      <a:folHlink>
        <a:srgbClr val="FF00FF"/>
      </a:folHlink>
    </a:clrScheme>
    <a:fontScheme name="Solstice">
      <a:majorFont>
        <a:latin typeface="Calibri"/>
        <a:ea typeface="Calibri"/>
        <a:cs typeface="Calibri"/>
      </a:majorFont>
      <a:minorFont>
        <a:latin typeface="Helvetica"/>
        <a:ea typeface="Helvetica"/>
        <a:cs typeface="Helvetica"/>
      </a:minorFont>
    </a:fontScheme>
    <a:fmtScheme name="Solst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25400" dir="5400000">
              <a:srgbClr val="000000">
                <a:alpha val="43137"/>
              </a:srgbClr>
            </a:outerShdw>
          </a:effectLst>
        </a:effectStyle>
        <a:effectStyle>
          <a:effectLst>
            <a:outerShdw sx="100000" sy="100000" kx="0" ky="0" algn="b" rotWithShape="0" blurRad="63500" dist="25400" dir="5400000">
              <a:srgbClr val="000000">
                <a:alpha val="43137"/>
              </a:srgbClr>
            </a:outerShdw>
          </a:effectLst>
        </a:effectStyle>
        <a:effectStyle>
          <a:effectLst>
            <a:outerShdw sx="100000" sy="100000" kx="0" ky="0" algn="b" rotWithShape="0" blurRad="63500" dist="25400" dir="5400000">
              <a:srgbClr val="000000">
                <a:alpha val="43137"/>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25400" dir="5400000">
            <a:srgbClr val="000000">
              <a:alpha val="43137"/>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25400" dir="5400000">
            <a:srgbClr val="000000">
              <a:alpha val="43137"/>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A7A7A7"/>
      </a:dk2>
      <a:lt2>
        <a:srgbClr val="535353"/>
      </a:lt2>
      <a:accent1>
        <a:srgbClr val="3891A7"/>
      </a:accent1>
      <a:accent2>
        <a:srgbClr val="FEB80A"/>
      </a:accent2>
      <a:accent3>
        <a:srgbClr val="C32D2E"/>
      </a:accent3>
      <a:accent4>
        <a:srgbClr val="84AA33"/>
      </a:accent4>
      <a:accent5>
        <a:srgbClr val="964305"/>
      </a:accent5>
      <a:accent6>
        <a:srgbClr val="475A8D"/>
      </a:accent6>
      <a:hlink>
        <a:srgbClr val="0000FF"/>
      </a:hlink>
      <a:folHlink>
        <a:srgbClr val="FF00FF"/>
      </a:folHlink>
    </a:clrScheme>
    <a:fontScheme name="Solstice">
      <a:majorFont>
        <a:latin typeface="Calibri"/>
        <a:ea typeface="Calibri"/>
        <a:cs typeface="Calibri"/>
      </a:majorFont>
      <a:minorFont>
        <a:latin typeface="Helvetica"/>
        <a:ea typeface="Helvetica"/>
        <a:cs typeface="Helvetica"/>
      </a:minorFont>
    </a:fontScheme>
    <a:fmtScheme name="Solst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25400" dir="5400000">
              <a:srgbClr val="000000">
                <a:alpha val="43137"/>
              </a:srgbClr>
            </a:outerShdw>
          </a:effectLst>
        </a:effectStyle>
        <a:effectStyle>
          <a:effectLst>
            <a:outerShdw sx="100000" sy="100000" kx="0" ky="0" algn="b" rotWithShape="0" blurRad="63500" dist="25400" dir="5400000">
              <a:srgbClr val="000000">
                <a:alpha val="43137"/>
              </a:srgbClr>
            </a:outerShdw>
          </a:effectLst>
        </a:effectStyle>
        <a:effectStyle>
          <a:effectLst>
            <a:outerShdw sx="100000" sy="100000" kx="0" ky="0" algn="b" rotWithShape="0" blurRad="63500" dist="25400" dir="5400000">
              <a:srgbClr val="000000">
                <a:alpha val="43137"/>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25400" dir="5400000">
            <a:srgbClr val="000000">
              <a:alpha val="43137"/>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25400" dir="5400000">
            <a:srgbClr val="000000">
              <a:alpha val="43137"/>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