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b="def" i="def"/>
      <a:tcStyle>
        <a:tcBdr/>
        <a:fill>
          <a:solidFill>
            <a:srgbClr val="F4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b="def" i="def"/>
      <a:tcStyle>
        <a:tcBdr/>
        <a:fill>
          <a:solidFill>
            <a:srgbClr val="E8E9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xfrm>
            <a:off x="1143000" y="685800"/>
            <a:ext cx="4572000" cy="3429000"/>
          </a:xfrm>
          <a:prstGeom prst="rect">
            <a:avLst/>
          </a:prstGeom>
        </p:spPr>
        <p:txBody>
          <a:bodyPr/>
          <a:lstStyle/>
          <a:p>
            <a:pPr/>
          </a:p>
        </p:txBody>
      </p:sp>
      <p:sp>
        <p:nvSpPr>
          <p:cNvPr id="134" name="Shape 1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6" name="Title Text"/>
          <p:cNvSpPr/>
          <p:nvPr>
            <p:ph type="title"/>
          </p:nvPr>
        </p:nvSpPr>
        <p:spPr>
          <a:xfrm>
            <a:off x="1432560" y="359897"/>
            <a:ext cx="7406641" cy="1472186"/>
          </a:xfrm>
          <a:prstGeom prst="rect">
            <a:avLst/>
          </a:prstGeom>
        </p:spPr>
        <p:txBody>
          <a:bodyPr anchor="b"/>
          <a:lstStyle/>
          <a:p>
            <a:pPr/>
            <a:r>
              <a:t>Title Text</a:t>
            </a:r>
          </a:p>
        </p:txBody>
      </p:sp>
      <p:sp>
        <p:nvSpPr>
          <p:cNvPr id="17" name="Body Level One…"/>
          <p:cNvSpPr/>
          <p:nvPr>
            <p:ph type="body" sz="half" idx="1"/>
          </p:nvPr>
        </p:nvSpPr>
        <p:spPr>
          <a:xfrm>
            <a:off x="1432560" y="1850064"/>
            <a:ext cx="7406641" cy="1752601"/>
          </a:xfrm>
          <a:prstGeom prst="rect">
            <a:avLst/>
          </a:prstGeom>
        </p:spPr>
        <p:txBody>
          <a:bodyPr lIns="0" tIns="0" rIns="0" bIns="0"/>
          <a:lstStyle>
            <a:lvl1pPr marL="0" indent="27432">
              <a:buClrTx/>
              <a:buSzTx/>
              <a:buNone/>
              <a:defRPr sz="2600">
                <a:solidFill>
                  <a:srgbClr val="351209"/>
                </a:solidFill>
              </a:defRPr>
            </a:lvl1pPr>
            <a:lvl2pPr marL="0" indent="27432">
              <a:buClrTx/>
              <a:buSzTx/>
              <a:buNone/>
              <a:defRPr sz="2600">
                <a:solidFill>
                  <a:srgbClr val="351209"/>
                </a:solidFill>
              </a:defRPr>
            </a:lvl2pPr>
            <a:lvl3pPr marL="0" indent="27432">
              <a:buClrTx/>
              <a:buSzTx/>
              <a:buNone/>
              <a:defRPr sz="2600">
                <a:solidFill>
                  <a:srgbClr val="351209"/>
                </a:solidFill>
              </a:defRPr>
            </a:lvl3pPr>
            <a:lvl4pPr marL="0" indent="27432">
              <a:buClrTx/>
              <a:buSzTx/>
              <a:buNone/>
              <a:defRPr sz="2600">
                <a:solidFill>
                  <a:srgbClr val="351209"/>
                </a:solidFill>
              </a:defRPr>
            </a:lvl4pPr>
            <a:lvl5pPr marL="0" indent="27432">
              <a:buClrTx/>
              <a:buSzTx/>
              <a:buNone/>
              <a:defRPr sz="26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nvSpPr>
        <p:spPr>
          <a:xfrm>
            <a:off x="921433" y="1413801"/>
            <a:ext cx="210312" cy="210315"/>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8" tIns="45718" rIns="45718" bIns="45718" anchor="ctr"/>
          <a:lstStyle/>
          <a:p>
            <a:pPr algn="ctr">
              <a:defRPr>
                <a:latin typeface="Gill Sans MT"/>
                <a:ea typeface="Gill Sans MT"/>
                <a:cs typeface="Gill Sans MT"/>
                <a:sym typeface="Gill Sans MT"/>
              </a:defRPr>
            </a:pPr>
          </a:p>
        </p:txBody>
      </p:sp>
      <p:sp>
        <p:nvSpPr>
          <p:cNvPr id="19" name="Shape 19"/>
          <p:cNvSpPr/>
          <p:nvPr/>
        </p:nvSpPr>
        <p:spPr>
          <a:xfrm>
            <a:off x="1157175" y="1345014"/>
            <a:ext cx="64011" cy="64011"/>
          </a:xfrm>
          <a:prstGeom prst="ellipse">
            <a:avLst/>
          </a:prstGeom>
          <a:ln w="12700" cap="rnd">
            <a:solidFill>
              <a:srgbClr val="317F93">
                <a:alpha val="60000"/>
              </a:srgbClr>
            </a:solidFill>
          </a:ln>
        </p:spPr>
        <p:txBody>
          <a:bodyPr lIns="45718" tIns="45718" rIns="45718" bIns="45718" anchor="ctr"/>
          <a:lstStyle/>
          <a:p>
            <a:pPr algn="ctr">
              <a:defRPr>
                <a:latin typeface="Gill Sans MT"/>
                <a:ea typeface="Gill Sans MT"/>
                <a:cs typeface="Gill Sans MT"/>
                <a:sym typeface="Gill Sans MT"/>
              </a:defRPr>
            </a:pPr>
          </a:p>
        </p:txBody>
      </p:sp>
      <p:sp>
        <p:nvSpPr>
          <p:cNvPr id="2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7" name="Title Text"/>
          <p:cNvSpPr/>
          <p:nvPr>
            <p:ph type="title"/>
          </p:nvPr>
        </p:nvSpPr>
        <p:spPr>
          <a:prstGeom prst="rect">
            <a:avLst/>
          </a:prstGeom>
        </p:spPr>
        <p:txBody>
          <a:bodyPr/>
          <a:lstStyle/>
          <a:p>
            <a:pPr/>
            <a:r>
              <a:t>Title Text</a:t>
            </a:r>
          </a:p>
        </p:txBody>
      </p:sp>
      <p:sp>
        <p:nvSpPr>
          <p:cNvPr id="108"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6" name="Title Text"/>
          <p:cNvSpPr/>
          <p:nvPr>
            <p:ph type="title"/>
          </p:nvPr>
        </p:nvSpPr>
        <p:spPr>
          <a:xfrm>
            <a:off x="6858000" y="274639"/>
            <a:ext cx="1828800" cy="5851527"/>
          </a:xfrm>
          <a:prstGeom prst="rect">
            <a:avLst/>
          </a:prstGeom>
        </p:spPr>
        <p:txBody>
          <a:bodyPr/>
          <a:lstStyle/>
          <a:p>
            <a:pPr/>
            <a:r>
              <a:t>Title Text</a:t>
            </a:r>
          </a:p>
        </p:txBody>
      </p:sp>
      <p:sp>
        <p:nvSpPr>
          <p:cNvPr id="117" name="Body Level One…"/>
          <p:cNvSpPr/>
          <p:nvPr>
            <p:ph type="body" idx="1"/>
          </p:nvPr>
        </p:nvSpPr>
        <p:spPr>
          <a:xfrm>
            <a:off x="1143000" y="274639"/>
            <a:ext cx="55626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5" name="Title Text"/>
          <p:cNvSpPr/>
          <p:nvPr>
            <p:ph type="title"/>
          </p:nvPr>
        </p:nvSpPr>
        <p:spPr>
          <a:prstGeom prst="rect">
            <a:avLst/>
          </a:prstGeom>
        </p:spPr>
        <p:txBody>
          <a:bodyPr/>
          <a:lstStyle/>
          <a:p>
            <a:pPr/>
            <a:r>
              <a:t>Title Text</a:t>
            </a:r>
          </a:p>
        </p:txBody>
      </p:sp>
      <p:sp>
        <p:nvSpPr>
          <p:cNvPr id="126"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 name="Title Text"/>
          <p:cNvSpPr/>
          <p:nvPr>
            <p:ph type="title"/>
          </p:nvPr>
        </p:nvSpPr>
        <p:spPr>
          <a:prstGeom prst="rect">
            <a:avLst/>
          </a:prstGeom>
        </p:spPr>
        <p:txBody>
          <a:bodyPr/>
          <a:lstStyle/>
          <a:p>
            <a:pPr/>
            <a:r>
              <a:t>Title Text</a:t>
            </a:r>
          </a:p>
        </p:txBody>
      </p:sp>
      <p:sp>
        <p:nvSpPr>
          <p:cNvPr id="28"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36" name="Shape 36"/>
          <p:cNvSpPr/>
          <p:nvPr/>
        </p:nvSpPr>
        <p:spPr>
          <a:xfrm>
            <a:off x="2282889" y="-54"/>
            <a:ext cx="6858001" cy="68580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37" name="Title Text"/>
          <p:cNvSpPr/>
          <p:nvPr>
            <p:ph type="title"/>
          </p:nvPr>
        </p:nvSpPr>
        <p:spPr>
          <a:xfrm>
            <a:off x="2578392" y="2600325"/>
            <a:ext cx="6400802" cy="2286000"/>
          </a:xfrm>
          <a:prstGeom prst="rect">
            <a:avLst/>
          </a:prstGeom>
        </p:spPr>
        <p:txBody>
          <a:bodyPr anchor="t"/>
          <a:lstStyle>
            <a:lvl1pPr>
              <a:lnSpc>
                <a:spcPts val="4500"/>
              </a:lnSpc>
              <a:defRPr cap="all" sz="4000"/>
            </a:lvl1pPr>
          </a:lstStyle>
          <a:p>
            <a:pPr/>
            <a:r>
              <a:t>Title Text</a:t>
            </a:r>
          </a:p>
        </p:txBody>
      </p:sp>
      <p:sp>
        <p:nvSpPr>
          <p:cNvPr id="38" name="Body Level One…"/>
          <p:cNvSpPr/>
          <p:nvPr>
            <p:ph type="body" sz="quarter" idx="1"/>
          </p:nvPr>
        </p:nvSpPr>
        <p:spPr>
          <a:xfrm>
            <a:off x="2578392" y="1066800"/>
            <a:ext cx="6400802" cy="1509713"/>
          </a:xfrm>
          <a:prstGeom prst="rect">
            <a:avLst/>
          </a:prstGeom>
        </p:spPr>
        <p:txBody>
          <a:bodyPr anchor="b"/>
          <a:lstStyle>
            <a:lvl1pPr marL="0" indent="18288">
              <a:lnSpc>
                <a:spcPts val="2300"/>
              </a:lnSpc>
              <a:spcBef>
                <a:spcPts val="0"/>
              </a:spcBef>
              <a:buClrTx/>
              <a:buSzTx/>
              <a:buNone/>
              <a:defRPr sz="2000">
                <a:solidFill>
                  <a:srgbClr val="351209"/>
                </a:solidFill>
              </a:defRPr>
            </a:lvl1pPr>
            <a:lvl2pPr marL="0" indent="18288">
              <a:lnSpc>
                <a:spcPts val="2300"/>
              </a:lnSpc>
              <a:spcBef>
                <a:spcPts val="0"/>
              </a:spcBef>
              <a:buClrTx/>
              <a:buSzTx/>
              <a:buNone/>
              <a:defRPr sz="2000">
                <a:solidFill>
                  <a:srgbClr val="351209"/>
                </a:solidFill>
              </a:defRPr>
            </a:lvl2pPr>
            <a:lvl3pPr marL="0" indent="18288">
              <a:lnSpc>
                <a:spcPts val="2300"/>
              </a:lnSpc>
              <a:spcBef>
                <a:spcPts val="0"/>
              </a:spcBef>
              <a:buClrTx/>
              <a:buSzTx/>
              <a:buNone/>
              <a:defRPr sz="2000">
                <a:solidFill>
                  <a:srgbClr val="351209"/>
                </a:solidFill>
              </a:defRPr>
            </a:lvl3pPr>
            <a:lvl4pPr marL="0" indent="18288">
              <a:lnSpc>
                <a:spcPts val="2300"/>
              </a:lnSpc>
              <a:spcBef>
                <a:spcPts val="0"/>
              </a:spcBef>
              <a:buClrTx/>
              <a:buSzTx/>
              <a:buNone/>
              <a:defRPr sz="2000">
                <a:solidFill>
                  <a:srgbClr val="351209"/>
                </a:solidFill>
              </a:defRPr>
            </a:lvl4pPr>
            <a:lvl5pPr marL="0" indent="18288">
              <a:lnSpc>
                <a:spcPts val="2300"/>
              </a:lnSpc>
              <a:spcBef>
                <a:spcPts val="0"/>
              </a:spcBef>
              <a:buClrTx/>
              <a:buSzTx/>
              <a:buNone/>
              <a:defRPr sz="20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nvSpPr>
        <p:spPr>
          <a:xfrm>
            <a:off x="2286000" y="0"/>
            <a:ext cx="76200"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40" name="Shape 40"/>
          <p:cNvSpPr/>
          <p:nvPr/>
        </p:nvSpPr>
        <p:spPr>
          <a:xfrm>
            <a:off x="2172321" y="2814654"/>
            <a:ext cx="210315" cy="210315"/>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8" tIns="45718" rIns="45718" bIns="45718" anchor="ctr"/>
          <a:lstStyle/>
          <a:p>
            <a:pPr algn="ctr">
              <a:defRPr>
                <a:latin typeface="Gill Sans MT"/>
                <a:ea typeface="Gill Sans MT"/>
                <a:cs typeface="Gill Sans MT"/>
                <a:sym typeface="Gill Sans MT"/>
              </a:defRPr>
            </a:pPr>
          </a:p>
        </p:txBody>
      </p:sp>
      <p:sp>
        <p:nvSpPr>
          <p:cNvPr id="41" name="Shape 41"/>
          <p:cNvSpPr/>
          <p:nvPr/>
        </p:nvSpPr>
        <p:spPr>
          <a:xfrm>
            <a:off x="2408064" y="2745869"/>
            <a:ext cx="64011" cy="64011"/>
          </a:xfrm>
          <a:prstGeom prst="ellipse">
            <a:avLst/>
          </a:prstGeom>
          <a:ln w="12700" cap="rnd">
            <a:solidFill>
              <a:srgbClr val="317F93">
                <a:alpha val="60000"/>
              </a:srgbClr>
            </a:solidFill>
          </a:ln>
        </p:spPr>
        <p:txBody>
          <a:bodyPr lIns="45718" tIns="45718" rIns="45718" bIns="45718" anchor="ctr"/>
          <a:lstStyle/>
          <a:p>
            <a:pPr algn="ctr">
              <a:defRPr>
                <a:latin typeface="Gill Sans MT"/>
                <a:ea typeface="Gill Sans MT"/>
                <a:cs typeface="Gill Sans MT"/>
                <a:sym typeface="Gill Sans MT"/>
              </a:defRPr>
            </a:pPr>
          </a:p>
        </p:txBody>
      </p:sp>
      <p:sp>
        <p:nvSpPr>
          <p:cNvPr id="4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9" name="Title Text"/>
          <p:cNvSpPr/>
          <p:nvPr>
            <p:ph type="title"/>
          </p:nvPr>
        </p:nvSpPr>
        <p:spPr>
          <a:xfrm>
            <a:off x="1435608" y="274320"/>
            <a:ext cx="7498082" cy="1143001"/>
          </a:xfrm>
          <a:prstGeom prst="rect">
            <a:avLst/>
          </a:prstGeom>
        </p:spPr>
        <p:txBody>
          <a:bodyPr/>
          <a:lstStyle/>
          <a:p>
            <a:pPr/>
            <a:r>
              <a:t>Title Text</a:t>
            </a:r>
          </a:p>
        </p:txBody>
      </p:sp>
      <p:sp>
        <p:nvSpPr>
          <p:cNvPr id="50" name="Body Level One…"/>
          <p:cNvSpPr/>
          <p:nvPr>
            <p:ph type="body" sz="half" idx="1"/>
          </p:nvPr>
        </p:nvSpPr>
        <p:spPr>
          <a:xfrm>
            <a:off x="1435608" y="1524000"/>
            <a:ext cx="3657602" cy="4663441"/>
          </a:xfrm>
          <a:prstGeom prst="rect">
            <a:avLst/>
          </a:prstGeom>
        </p:spPr>
        <p:txBody>
          <a:bodyPr/>
          <a:lstStyle>
            <a:lvl1pPr>
              <a:defRPr sz="2800"/>
            </a:lvl1pPr>
            <a:lvl2pPr marL="679704" indent="-277368">
              <a:defRPr sz="2800"/>
            </a:lvl2pPr>
            <a:lvl3pPr marL="978407" indent="-320038">
              <a:defRPr sz="2800"/>
            </a:lvl3pPr>
            <a:lvl4pPr marL="1193800" indent="-270255">
              <a:defRPr sz="2800"/>
            </a:lvl4pPr>
            <a:lvl5pPr marL="1400047" indent="-284480">
              <a:defRPr sz="2800"/>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58" name="Title Text"/>
          <p:cNvSpPr/>
          <p:nvPr>
            <p:ph type="title"/>
          </p:nvPr>
        </p:nvSpPr>
        <p:spPr>
          <a:xfrm>
            <a:off x="457200" y="5160336"/>
            <a:ext cx="8229600" cy="1143002"/>
          </a:xfrm>
          <a:prstGeom prst="rect">
            <a:avLst/>
          </a:prstGeom>
        </p:spPr>
        <p:txBody>
          <a:bodyPr/>
          <a:lstStyle>
            <a:lvl1pPr algn="ctr">
              <a:defRPr sz="4500"/>
            </a:lvl1pPr>
          </a:lstStyle>
          <a:p>
            <a:pPr/>
            <a:r>
              <a:t>Title Text</a:t>
            </a:r>
          </a:p>
        </p:txBody>
      </p:sp>
      <p:sp>
        <p:nvSpPr>
          <p:cNvPr id="59" name="Body Level One…"/>
          <p:cNvSpPr/>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64007">
              <a:spcBef>
                <a:spcPts val="100"/>
              </a:spcBef>
              <a:buClrTx/>
              <a:buSzTx/>
              <a:buNone/>
              <a:defRPr sz="1900"/>
            </a:lvl2pPr>
            <a:lvl3pPr marL="0" indent="64007">
              <a:spcBef>
                <a:spcPts val="100"/>
              </a:spcBef>
              <a:buClrTx/>
              <a:buSzTx/>
              <a:buNone/>
              <a:defRPr sz="1900"/>
            </a:lvl3pPr>
            <a:lvl4pPr marL="0" indent="64007">
              <a:spcBef>
                <a:spcPts val="100"/>
              </a:spcBef>
              <a:buClrTx/>
              <a:buSzTx/>
              <a:buNone/>
              <a:defRPr sz="1900"/>
            </a:lvl4pPr>
            <a:lvl5pPr marL="0" indent="64007">
              <a:spcBef>
                <a:spcPts val="100"/>
              </a:spcBef>
              <a:buClrTx/>
              <a:buSz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body" sz="quarter" idx="13"/>
          </p:nvPr>
        </p:nvSpPr>
        <p:spPr>
          <a:xfrm>
            <a:off x="4663440" y="328278"/>
            <a:ext cx="4023360" cy="640081"/>
          </a:xfrm>
          <a:prstGeom prst="rect">
            <a:avLst/>
          </a:prstGeom>
          <a:solidFill>
            <a:srgbClr val="FFFFFF"/>
          </a:solidFill>
          <a:ln w="10795">
            <a:solidFill>
              <a:srgbClr val="FFFFFF"/>
            </a:solidFill>
            <a:miter lim="800000"/>
          </a:ln>
        </p:spPr>
        <p:txBody>
          <a:bodyPr anchor="ctr"/>
          <a:lstStyle/>
          <a:p>
            <a:pPr/>
          </a:p>
        </p:txBody>
      </p:sp>
      <p:sp>
        <p:nvSpPr>
          <p:cNvPr id="6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8" name="Title Text"/>
          <p:cNvSpPr/>
          <p:nvPr>
            <p:ph type="title"/>
          </p:nvPr>
        </p:nvSpPr>
        <p:spPr>
          <a:xfrm>
            <a:off x="1435608" y="274320"/>
            <a:ext cx="7498082" cy="1143001"/>
          </a:xfrm>
          <a:prstGeom prst="rect">
            <a:avLst/>
          </a:prstGeom>
        </p:spPr>
        <p:txBody>
          <a:bodyPr/>
          <a:lstStyle/>
          <a:p>
            <a:pPr/>
            <a:r>
              <a:t>Title Text</a:t>
            </a:r>
          </a:p>
        </p:txBody>
      </p:sp>
      <p:sp>
        <p:nvSpPr>
          <p:cNvPr id="6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76" name="Shape 76"/>
          <p:cNvSpPr/>
          <p:nvPr/>
        </p:nvSpPr>
        <p:spPr>
          <a:xfrm>
            <a:off x="1014983" y="0"/>
            <a:ext cx="8129018"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77" name="Shape 77"/>
          <p:cNvSpPr/>
          <p:nvPr/>
        </p:nvSpPr>
        <p:spPr>
          <a:xfrm>
            <a:off x="1014983" y="-54"/>
            <a:ext cx="73154"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7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85" name="Title Text"/>
          <p:cNvSpPr/>
          <p:nvPr>
            <p:ph type="title"/>
          </p:nvPr>
        </p:nvSpPr>
        <p:spPr>
          <a:xfrm>
            <a:off x="457200" y="216777"/>
            <a:ext cx="3810000" cy="1162051"/>
          </a:xfrm>
          <a:prstGeom prst="rect">
            <a:avLst/>
          </a:prstGeom>
        </p:spPr>
        <p:txBody>
          <a:bodyPr anchor="b"/>
          <a:lstStyle>
            <a:lvl1pPr>
              <a:lnSpc>
                <a:spcPts val="2000"/>
              </a:lnSpc>
              <a:defRPr cap="all" sz="2200"/>
            </a:lvl1pPr>
          </a:lstStyle>
          <a:p>
            <a:pPr/>
            <a:r>
              <a:t>Title Text</a:t>
            </a:r>
          </a:p>
        </p:txBody>
      </p:sp>
      <p:sp>
        <p:nvSpPr>
          <p:cNvPr id="86" name="Body Level One…"/>
          <p:cNvSpPr/>
          <p:nvPr>
            <p:ph type="body" sz="quarter" idx="1"/>
          </p:nvPr>
        </p:nvSpPr>
        <p:spPr>
          <a:xfrm>
            <a:off x="457200" y="1406964"/>
            <a:ext cx="3810000" cy="698502"/>
          </a:xfrm>
          <a:prstGeom prst="rect">
            <a:avLst/>
          </a:prstGeom>
        </p:spPr>
        <p:txBody>
          <a:bodyPr/>
          <a:lstStyle>
            <a:lvl1pPr marL="0" indent="45718">
              <a:spcBef>
                <a:spcPts val="0"/>
              </a:spcBef>
              <a:buClrTx/>
              <a:buSzTx/>
              <a:buNone/>
              <a:defRPr sz="1400"/>
            </a:lvl1pPr>
            <a:lvl2pPr marL="0" indent="45718">
              <a:spcBef>
                <a:spcPts val="0"/>
              </a:spcBef>
              <a:buClrTx/>
              <a:buSzTx/>
              <a:buNone/>
              <a:defRPr sz="1400"/>
            </a:lvl2pPr>
            <a:lvl3pPr marL="0" indent="45718">
              <a:spcBef>
                <a:spcPts val="0"/>
              </a:spcBef>
              <a:buClrTx/>
              <a:buSzTx/>
              <a:buNone/>
              <a:defRPr sz="1400"/>
            </a:lvl3pPr>
            <a:lvl4pPr marL="0" indent="45718">
              <a:spcBef>
                <a:spcPts val="0"/>
              </a:spcBef>
              <a:buClrTx/>
              <a:buSzTx/>
              <a:buNone/>
              <a:defRPr sz="1400"/>
            </a:lvl4pPr>
            <a:lvl5pPr marL="0" indent="45718">
              <a:spcBef>
                <a:spcPts val="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94" name="Title Text"/>
          <p:cNvSpPr/>
          <p:nvPr>
            <p:ph type="title"/>
          </p:nvPr>
        </p:nvSpPr>
        <p:spPr>
          <a:xfrm>
            <a:off x="5886896" y="1066800"/>
            <a:ext cx="2743202" cy="1981200"/>
          </a:xfrm>
          <a:prstGeom prst="rect">
            <a:avLst/>
          </a:prstGeom>
        </p:spPr>
        <p:txBody>
          <a:bodyPr anchor="b"/>
          <a:lstStyle>
            <a:lvl1pPr>
              <a:defRPr sz="2100"/>
            </a:lvl1pPr>
          </a:lstStyle>
          <a:p>
            <a:pPr>
              <a:defRPr>
                <a:effectLst/>
              </a:defRPr>
            </a:pPr>
            <a:r>
              <a:t>Title Text</a:t>
            </a:r>
          </a:p>
        </p:txBody>
      </p:sp>
      <p:sp>
        <p:nvSpPr>
          <p:cNvPr id="95" name="Shape 95"/>
          <p:cNvSpPr/>
          <p:nvPr/>
        </p:nvSpPr>
        <p:spPr>
          <a:xfrm>
            <a:off x="762000" y="1066800"/>
            <a:ext cx="4572000" cy="4572000"/>
          </a:xfrm>
          <a:prstGeom prst="rect">
            <a:avLst/>
          </a:prstGeom>
          <a:solidFill>
            <a:srgbClr val="FFFFFF"/>
          </a:solidFill>
          <a:ln w="88900" cap="sq">
            <a:solidFill>
              <a:srgbClr val="FFFFFF"/>
            </a:solidFill>
            <a:miter/>
          </a:ln>
          <a:effectLst>
            <a:outerShdw sx="100000" sy="100000" kx="0" ky="0" algn="b" rotWithShape="0" blurRad="50800" dist="18500" dir="5400000">
              <a:srgbClr val="000000">
                <a:alpha val="35000"/>
              </a:srgbClr>
            </a:outerShdw>
          </a:effectLst>
        </p:spPr>
        <p:txBody>
          <a:bodyPr lIns="45718" tIns="45718" rIns="45718" bIns="45718"/>
          <a:lstStyle/>
          <a:p>
            <a:pPr marL="283463" indent="-283463">
              <a:lnSpc>
                <a:spcPts val="3000"/>
              </a:lnSpc>
              <a:spcBef>
                <a:spcPts val="600"/>
              </a:spcBef>
              <a:defRPr sz="3200">
                <a:latin typeface="Gill Sans MT"/>
                <a:ea typeface="Gill Sans MT"/>
                <a:cs typeface="Gill Sans MT"/>
                <a:sym typeface="Gill Sans MT"/>
              </a:defRPr>
            </a:pPr>
          </a:p>
        </p:txBody>
      </p:sp>
      <p:sp>
        <p:nvSpPr>
          <p:cNvPr id="96" name="Shape 96"/>
          <p:cNvSpPr/>
          <p:nvPr>
            <p:ph type="pic" sz="half" idx="13"/>
          </p:nvPr>
        </p:nvSpPr>
        <p:spPr>
          <a:xfrm>
            <a:off x="838200" y="1143003"/>
            <a:ext cx="4419600" cy="3514531"/>
          </a:xfrm>
          <a:prstGeom prst="rect">
            <a:avLst/>
          </a:prstGeom>
        </p:spPr>
        <p:txBody>
          <a:bodyPr lIns="91439" tIns="45719" rIns="91439" bIns="45719">
            <a:noAutofit/>
          </a:bodyPr>
          <a:lstStyle/>
          <a:p>
            <a:pPr/>
          </a:p>
        </p:txBody>
      </p:sp>
      <p:sp>
        <p:nvSpPr>
          <p:cNvPr id="97" name="Shape 97"/>
          <p:cNvSpPr/>
          <p:nvPr/>
        </p:nvSpPr>
        <p:spPr>
          <a:xfrm rot="19468671">
            <a:off x="396725" y="954340"/>
            <a:ext cx="685802" cy="204312"/>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AD9B1">
                <a:alpha val="40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98" name="Shape 98"/>
          <p:cNvSpPr/>
          <p:nvPr/>
        </p:nvSpPr>
        <p:spPr>
          <a:xfrm flipH="1" rot="2103354">
            <a:off x="5003667" y="936786"/>
            <a:ext cx="649226" cy="204312"/>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7DEC9">
                <a:alpha val="20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99" name="Body Level One…"/>
          <p:cNvSpPr/>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marL="679704" indent="-277368">
              <a:lnSpc>
                <a:spcPts val="1600"/>
              </a:lnSpc>
              <a:spcBef>
                <a:spcPts val="0"/>
              </a:spcBef>
              <a:buClrTx/>
              <a:defRPr sz="1400">
                <a:solidFill>
                  <a:srgbClr val="777777"/>
                </a:solidFill>
              </a:defRPr>
            </a:lvl2pPr>
            <a:lvl3pPr marL="978407" indent="-320038">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3515" y="3522"/>
            <a:ext cx="819446" cy="819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3" name="Shape 3"/>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4" name="Shape 4"/>
          <p:cNvSpPr/>
          <p:nvPr/>
        </p:nvSpPr>
        <p:spPr>
          <a:xfrm rot="2315674">
            <a:off x="182879" y="1055076"/>
            <a:ext cx="1125720" cy="1102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5" name="Shape 5"/>
          <p:cNvSpPr/>
          <p:nvPr/>
        </p:nvSpPr>
        <p:spPr>
          <a:xfrm>
            <a:off x="1012871" y="-54"/>
            <a:ext cx="8131128" cy="68580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6" name="Shape 6"/>
          <p:cNvSpPr/>
          <p:nvPr/>
        </p:nvSpPr>
        <p:spPr>
          <a:xfrm>
            <a:off x="1014983" y="-54"/>
            <a:ext cx="73154"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8" tIns="45718" rIns="45718" bIns="45718" anchor="ctr"/>
          <a:lstStyle/>
          <a:p>
            <a:pPr algn="ctr">
              <a:defRPr>
                <a:solidFill>
                  <a:srgbClr val="FFFFFF"/>
                </a:solidFill>
                <a:latin typeface="Gill Sans MT"/>
                <a:ea typeface="Gill Sans MT"/>
                <a:cs typeface="Gill Sans MT"/>
                <a:sym typeface="Gill Sans MT"/>
              </a:defRPr>
            </a:pPr>
          </a:p>
        </p:txBody>
      </p:sp>
      <p:sp>
        <p:nvSpPr>
          <p:cNvPr id="7" name="Title Text"/>
          <p:cNvSpPr/>
          <p:nvPr>
            <p:ph type="title"/>
          </p:nvPr>
        </p:nvSpPr>
        <p:spPr>
          <a:xfrm>
            <a:off x="1435608" y="274638"/>
            <a:ext cx="7498082"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8" name="Body Level One…"/>
          <p:cNvSpPr/>
          <p:nvPr>
            <p:ph type="body" idx="1"/>
          </p:nvPr>
        </p:nvSpPr>
        <p:spPr>
          <a:xfrm>
            <a:off x="1435608" y="1447800"/>
            <a:ext cx="7498082" cy="4800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p:nvPr>
            <p:ph type="sldNum" sz="quarter" idx="2"/>
          </p:nvPr>
        </p:nvSpPr>
        <p:spPr>
          <a:xfrm>
            <a:off x="8713978" y="6512562"/>
            <a:ext cx="256539" cy="269239"/>
          </a:xfrm>
          <a:prstGeom prst="rect">
            <a:avLst/>
          </a:prstGeom>
          <a:ln w="12700">
            <a:miter lim="400000"/>
          </a:ln>
        </p:spPr>
        <p:txBody>
          <a:bodyPr wrap="none" lIns="45718" tIns="45718" rIns="45718" bIns="45718" anchor="b">
            <a:spAutoFit/>
          </a:bodyPr>
          <a:lstStyle>
            <a:lvl1pPr algn="ctr">
              <a:defRPr sz="1200">
                <a:solidFill>
                  <a:srgbClr val="B4A688"/>
                </a:solidFill>
                <a:latin typeface="Gill Sans MT"/>
                <a:ea typeface="Gill Sans MT"/>
                <a:cs typeface="Gill Sans MT"/>
                <a:sym typeface="Gill Sans M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9pPr>
    </p:titleStyle>
    <p:bodyStyle>
      <a:lvl1pPr marL="365758" marR="0" indent="-283463" algn="l" defTabSz="914400" rtl="0" latinLnBrk="0">
        <a:lnSpc>
          <a:spcPct val="100000"/>
        </a:lnSpc>
        <a:spcBef>
          <a:spcPts val="600"/>
        </a:spcBef>
        <a:spcAft>
          <a:spcPts val="0"/>
        </a:spcAft>
        <a:buClr>
          <a:schemeClr val="accent1"/>
        </a:buClr>
        <a:buSzPct val="8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1pPr>
      <a:lvl2pPr marL="674043" marR="0" indent="-2717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2pPr>
      <a:lvl3pPr marL="963166" marR="0" indent="-304800"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3pPr>
      <a:lvl4pPr marL="1201521" marR="0" indent="-27797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4pPr>
      <a:lvl5pPr marL="1408174"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5pPr>
      <a:lvl6pPr marL="1618488"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6pPr>
      <a:lvl7pPr marL="1828800"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7pPr>
      <a:lvl8pPr marL="2029966" marR="0" indent="-292606"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8pPr>
      <a:lvl9pPr marL="2240278" marR="0" indent="-292606"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Gill Sans MT"/>
          <a:ea typeface="Gill Sans MT"/>
          <a:cs typeface="Gill Sans MT"/>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1pPr>
      <a:lvl2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2pPr>
      <a:lvl3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3pPr>
      <a:lvl4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4pPr>
      <a:lvl5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5pPr>
      <a:lvl6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6pPr>
      <a:lvl7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7pPr>
      <a:lvl8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8pPr>
      <a:lvl9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6.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8.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41"/>
          <p:cNvSpPr/>
          <p:nvPr/>
        </p:nvSpPr>
        <p:spPr>
          <a:xfrm>
            <a:off x="533400" y="6452234"/>
            <a:ext cx="64008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37" name="Shape 142"/>
          <p:cNvSpPr/>
          <p:nvPr>
            <p:ph type="ctrTitle"/>
          </p:nvPr>
        </p:nvSpPr>
        <p:spPr>
          <a:xfrm>
            <a:off x="0" y="1"/>
            <a:ext cx="3657600" cy="533399"/>
          </a:xfrm>
          <a:prstGeom prst="rect">
            <a:avLst/>
          </a:prstGeom>
        </p:spPr>
        <p:txBody>
          <a:bodyPr/>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
        <p:nvSpPr>
          <p:cNvPr id="138" name="Shape 143"/>
          <p:cNvSpPr/>
          <p:nvPr>
            <p:ph type="subTitle" idx="1"/>
          </p:nvPr>
        </p:nvSpPr>
        <p:spPr>
          <a:xfrm>
            <a:off x="1061367" y="838200"/>
            <a:ext cx="7772401" cy="4953000"/>
          </a:xfrm>
          <a:prstGeom prst="rect">
            <a:avLst/>
          </a:prstGeom>
        </p:spPr>
        <p:txBody>
          <a:bodyPr/>
          <a:lstStyle/>
          <a:p>
            <a:pPr indent="26609" defTabSz="886968">
              <a:spcBef>
                <a:spcPts val="500"/>
              </a:spcBef>
              <a:defRPr sz="4171">
                <a:solidFill>
                  <a:srgbClr val="572314"/>
                </a:solidFill>
                <a:effectLst>
                  <a:outerShdw sx="100000" sy="100000" kx="0" ky="0" algn="b" rotWithShape="0" blurRad="49276" dist="29100" dir="5400000">
                    <a:srgbClr val="000000">
                      <a:alpha val="30000"/>
                    </a:srgbClr>
                  </a:outerShdw>
                </a:effectLst>
                <a:latin typeface="+mj-lt"/>
                <a:ea typeface="+mj-ea"/>
                <a:cs typeface="+mj-cs"/>
                <a:sym typeface="Calibri"/>
              </a:defRPr>
            </a:pPr>
            <a:r>
              <a:t>Personalized Tourism Itinerary Recommender System</a:t>
            </a:r>
          </a:p>
          <a:p>
            <a:pPr indent="26609" defTabSz="886968">
              <a:spcBef>
                <a:spcPts val="500"/>
              </a:spcBef>
              <a:defRPr sz="2522"/>
            </a:pPr>
            <a:endParaRPr sz="4171">
              <a:solidFill>
                <a:srgbClr val="572314"/>
              </a:solidFill>
              <a:effectLst>
                <a:outerShdw sx="100000" sy="100000" kx="0" ky="0" algn="b" rotWithShape="0" blurRad="49276" dist="29100" dir="5400000">
                  <a:srgbClr val="000000">
                    <a:alpha val="30000"/>
                  </a:srgbClr>
                </a:outerShdw>
              </a:effectLst>
              <a:latin typeface="+mj-lt"/>
              <a:ea typeface="+mj-ea"/>
              <a:cs typeface="+mj-cs"/>
              <a:sym typeface="Calibri"/>
            </a:endParaRPr>
          </a:p>
          <a:p>
            <a:pPr indent="26609" defTabSz="886968">
              <a:spcBef>
                <a:spcPts val="500"/>
              </a:spcBef>
              <a:defRPr sz="2522"/>
            </a:pPr>
            <a:endParaRPr sz="4171">
              <a:solidFill>
                <a:srgbClr val="572314"/>
              </a:solidFill>
              <a:effectLst>
                <a:outerShdw sx="100000" sy="100000" kx="0" ky="0" algn="b" rotWithShape="0" blurRad="49276" dist="29100" dir="5400000">
                  <a:srgbClr val="000000">
                    <a:alpha val="30000"/>
                  </a:srgbClr>
                </a:outerShdw>
              </a:effectLst>
              <a:latin typeface="+mj-lt"/>
              <a:ea typeface="+mj-ea"/>
              <a:cs typeface="+mj-cs"/>
              <a:sym typeface="Calibri"/>
            </a:endParaRPr>
          </a:p>
          <a:p>
            <a:pPr indent="26609" defTabSz="886968">
              <a:spcBef>
                <a:spcPts val="500"/>
              </a:spcBef>
              <a:defRPr sz="2522">
                <a:solidFill>
                  <a:srgbClr val="4F271C"/>
                </a:solidFill>
              </a:defRPr>
            </a:pPr>
            <a:r>
              <a:t>Guide: Dr. B Narsing Rao</a:t>
            </a:r>
          </a:p>
          <a:p>
            <a:pPr indent="26609" defTabSz="886968">
              <a:spcBef>
                <a:spcPts val="500"/>
              </a:spcBef>
              <a:defRPr sz="2522">
                <a:solidFill>
                  <a:srgbClr val="4F271C"/>
                </a:solidFill>
              </a:defRPr>
            </a:pPr>
          </a:p>
          <a:p>
            <a:pPr indent="26609" defTabSz="886968">
              <a:spcBef>
                <a:spcPts val="500"/>
              </a:spcBef>
              <a:defRPr sz="2522">
                <a:solidFill>
                  <a:srgbClr val="4F271C"/>
                </a:solidFill>
              </a:defRPr>
            </a:pPr>
            <a:r>
              <a:t>Team:</a:t>
            </a:r>
          </a:p>
          <a:p>
            <a:pPr indent="26609" defTabSz="886968">
              <a:spcBef>
                <a:spcPts val="500"/>
              </a:spcBef>
              <a:defRPr sz="2522">
                <a:solidFill>
                  <a:srgbClr val="4F271C"/>
                </a:solidFill>
              </a:defRPr>
            </a:pPr>
            <a:r>
              <a:t>Chiranth Gopal K 		1PI13CS047</a:t>
            </a:r>
          </a:p>
          <a:p>
            <a:pPr indent="26609" defTabSz="886968">
              <a:spcBef>
                <a:spcPts val="500"/>
              </a:spcBef>
              <a:defRPr sz="2522">
                <a:solidFill>
                  <a:srgbClr val="4F271C"/>
                </a:solidFill>
              </a:defRPr>
            </a:pPr>
            <a:r>
              <a:t>Gourish Hebbar 		1PI13CS062</a:t>
            </a:r>
          </a:p>
        </p:txBody>
      </p:sp>
      <p:sp>
        <p:nvSpPr>
          <p:cNvPr id="139" name="Shape 144"/>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92" name="Shape 174"/>
          <p:cNvSpPr/>
          <p:nvPr>
            <p:ph type="body" idx="1"/>
          </p:nvPr>
        </p:nvSpPr>
        <p:spPr>
          <a:xfrm>
            <a:off x="1142999" y="990600"/>
            <a:ext cx="7498082" cy="4800600"/>
          </a:xfrm>
          <a:prstGeom prst="rect">
            <a:avLst/>
          </a:prstGeom>
        </p:spPr>
        <p:txBody>
          <a:bodyPr/>
          <a:lstStyle>
            <a:lvl1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stStyle>
          <a:p>
            <a:pPr/>
            <a:r>
              <a:t>Database Schema</a:t>
            </a:r>
          </a:p>
        </p:txBody>
      </p:sp>
      <p:sp>
        <p:nvSpPr>
          <p:cNvPr id="193"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195" name="schema.jpeg" descr="schema.jpeg"/>
          <p:cNvPicPr>
            <a:picLocks noChangeAspect="1"/>
          </p:cNvPicPr>
          <p:nvPr/>
        </p:nvPicPr>
        <p:blipFill>
          <a:blip r:embed="rId3">
            <a:extLst/>
          </a:blip>
          <a:stretch>
            <a:fillRect/>
          </a:stretch>
        </p:blipFill>
        <p:spPr>
          <a:xfrm>
            <a:off x="1020338" y="1869424"/>
            <a:ext cx="8401498" cy="3888693"/>
          </a:xfrm>
          <a:prstGeom prst="rect">
            <a:avLst/>
          </a:prstGeom>
          <a:ln w="12700">
            <a:miter lim="400000"/>
          </a:ln>
        </p:spPr>
      </p:pic>
      <p:sp>
        <p:nvSpPr>
          <p:cNvPr id="196"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99" name="Shape 174"/>
          <p:cNvSpPr/>
          <p:nvPr>
            <p:ph type="body" idx="1"/>
          </p:nvPr>
        </p:nvSpPr>
        <p:spPr>
          <a:xfrm>
            <a:off x="1142999" y="990600"/>
            <a:ext cx="7498082" cy="4800600"/>
          </a:xfrm>
          <a:prstGeom prst="rect">
            <a:avLst/>
          </a:prstGeom>
        </p:spPr>
        <p:txBody>
          <a:bodyPr/>
          <a:lstStyle/>
          <a:p>
            <a:pPr marL="0" indent="70774" defTabSz="786384">
              <a:spcBef>
                <a:spcPts val="500"/>
              </a:spcBef>
              <a:buSzTx/>
              <a:buFont typeface="Wingdings 2"/>
              <a:buNone/>
              <a:defRPr sz="3440">
                <a:solidFill>
                  <a:srgbClr val="572314"/>
                </a:solidFill>
                <a:effectLst>
                  <a:outerShdw sx="100000" sy="100000" kx="0" ky="0" algn="b" rotWithShape="0" blurRad="43688" dist="25800" dir="5400000">
                    <a:srgbClr val="000000">
                      <a:alpha val="30000"/>
                    </a:srgbClr>
                  </a:outerShdw>
                </a:effectLst>
              </a:defRPr>
            </a:pPr>
            <a:r>
              <a:t>Front end</a:t>
            </a:r>
          </a:p>
          <a:p>
            <a:pPr marL="0" indent="70774" defTabSz="786384">
              <a:spcBef>
                <a:spcPts val="500"/>
              </a:spcBef>
              <a:buSzTx/>
              <a:buFont typeface="Wingdings 2"/>
              <a:buNone/>
              <a:defRPr sz="3440">
                <a:solidFill>
                  <a:srgbClr val="572314"/>
                </a:solidFill>
                <a:effectLst>
                  <a:outerShdw sx="100000" sy="100000" kx="0" ky="0" algn="b" rotWithShape="0" blurRad="43688" dist="25800" dir="5400000">
                    <a:srgbClr val="000000">
                      <a:alpha val="30000"/>
                    </a:srgbClr>
                  </a:outerShdw>
                </a:effectLst>
                <a:latin typeface="+mj-lt"/>
                <a:ea typeface="+mj-ea"/>
                <a:cs typeface="+mj-cs"/>
                <a:sym typeface="Calibri"/>
              </a:defRPr>
            </a:pPr>
          </a:p>
          <a:p>
            <a:pPr lvl="1" marL="583889" indent="-241340" defTabSz="778519">
              <a:spcBef>
                <a:spcPts val="400"/>
              </a:spcBef>
              <a:buSzPct val="80000"/>
              <a:buChar char="●"/>
              <a:defRPr sz="1978">
                <a:solidFill>
                  <a:srgbClr val="4F271C"/>
                </a:solidFill>
              </a:defRPr>
            </a:pPr>
            <a:r>
              <a:t>User can select categories of places, can choose multiple of them, and as and when he selects, the relevant results of places are shown.</a:t>
            </a:r>
          </a:p>
          <a:p>
            <a:pPr lvl="1" marL="583889" indent="-241340" defTabSz="778519">
              <a:spcBef>
                <a:spcPts val="400"/>
              </a:spcBef>
              <a:buSzPct val="80000"/>
              <a:buChar char="●"/>
              <a:defRPr sz="1978">
                <a:solidFill>
                  <a:srgbClr val="4F271C"/>
                </a:solidFill>
              </a:defRPr>
            </a:pPr>
            <a:r>
              <a:t>He can choose start/end location on the map by dropping a marker.</a:t>
            </a:r>
          </a:p>
          <a:p>
            <a:pPr lvl="1" marL="583889" indent="-241340" defTabSz="778519">
              <a:spcBef>
                <a:spcPts val="400"/>
              </a:spcBef>
              <a:buSzPct val="80000"/>
              <a:buChar char="●"/>
              <a:defRPr sz="1978">
                <a:solidFill>
                  <a:srgbClr val="4F271C"/>
                </a:solidFill>
              </a:defRPr>
            </a:pPr>
            <a:r>
              <a:t>He can enter the date and time of the duration of visit in the second tab</a:t>
            </a:r>
          </a:p>
          <a:p>
            <a:pPr lvl="1" marL="583889" indent="-241340" defTabSz="778519">
              <a:spcBef>
                <a:spcPts val="400"/>
              </a:spcBef>
              <a:buSzPct val="80000"/>
              <a:buChar char="●"/>
              <a:defRPr sz="1978">
                <a:solidFill>
                  <a:srgbClr val="4F271C"/>
                </a:solidFill>
              </a:defRPr>
            </a:pPr>
            <a:r>
              <a:t>Results shown to the user contain the place name, along with the other details, sorted in the order of normalised ratings.</a:t>
            </a:r>
          </a:p>
          <a:p>
            <a:pPr lvl="1" marL="583889" indent="-241340" defTabSz="778519">
              <a:spcBef>
                <a:spcPts val="400"/>
              </a:spcBef>
              <a:buSzPct val="80000"/>
              <a:buChar char="●"/>
              <a:defRPr sz="1978">
                <a:solidFill>
                  <a:srgbClr val="4F271C"/>
                </a:solidFill>
              </a:defRPr>
            </a:pPr>
            <a:r>
              <a:t>TheTripAdvisor link of the place is included in the name of the place.</a:t>
            </a:r>
          </a:p>
        </p:txBody>
      </p:sp>
      <p:sp>
        <p:nvSpPr>
          <p:cNvPr id="200"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202"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184"/>
          <p:cNvSpPr/>
          <p:nvPr>
            <p:ph type="title"/>
          </p:nvPr>
        </p:nvSpPr>
        <p:spPr>
          <a:xfrm>
            <a:off x="1278571" y="401638"/>
            <a:ext cx="7498082" cy="1143002"/>
          </a:xfrm>
          <a:prstGeom prst="rect">
            <a:avLst/>
          </a:prstGeom>
        </p:spPr>
        <p:txBody>
          <a:bodyPr/>
          <a:lstStyle>
            <a:lvl1pPr>
              <a:defRPr sz="4000"/>
            </a:lvl1pPr>
          </a:lstStyle>
          <a:p>
            <a:pPr/>
            <a:r>
              <a:t>Front end continued</a:t>
            </a:r>
          </a:p>
        </p:txBody>
      </p:sp>
      <p:sp>
        <p:nvSpPr>
          <p:cNvPr id="205" name="Shape 185"/>
          <p:cNvSpPr/>
          <p:nvPr>
            <p:ph type="body" idx="1"/>
          </p:nvPr>
        </p:nvSpPr>
        <p:spPr>
          <a:prstGeom prst="rect">
            <a:avLst/>
          </a:prstGeom>
        </p:spPr>
        <p:txBody>
          <a:bodyPr/>
          <a:lstStyle/>
          <a:p>
            <a:pPr marL="358443" indent="-277793" defTabSz="896111">
              <a:spcBef>
                <a:spcPts val="500"/>
              </a:spcBef>
              <a:defRPr sz="2352">
                <a:solidFill>
                  <a:srgbClr val="4F271C"/>
                </a:solidFill>
              </a:defRPr>
            </a:pPr>
            <a:r>
              <a:t>Clicking anywhere else on the result of each place, will highlight the place on the map.</a:t>
            </a:r>
          </a:p>
          <a:p>
            <a:pPr marL="358443" indent="-277793" defTabSz="896111">
              <a:spcBef>
                <a:spcPts val="500"/>
              </a:spcBef>
              <a:defRPr sz="2352">
                <a:solidFill>
                  <a:srgbClr val="4F271C"/>
                </a:solidFill>
              </a:defRPr>
            </a:pPr>
            <a:r>
              <a:t>We give the user the recommended time to spend at the place, and also give a slider to edit the time to whatever duration the he would like to spend there.</a:t>
            </a:r>
          </a:p>
          <a:p>
            <a:pPr marL="358443" indent="-277793" defTabSz="896111">
              <a:spcBef>
                <a:spcPts val="500"/>
              </a:spcBef>
              <a:defRPr sz="2352">
                <a:solidFill>
                  <a:srgbClr val="4F271C"/>
                </a:solidFill>
              </a:defRPr>
            </a:pPr>
            <a:r>
              <a:t>Checkboxes are included so that the user can select which places he wants to visit and then we generate the places on the map, in the order of visit suitable, to maximise the profit.</a:t>
            </a:r>
          </a:p>
          <a:p>
            <a:pPr marL="358443" indent="-277793" defTabSz="896111">
              <a:spcBef>
                <a:spcPts val="500"/>
              </a:spcBef>
              <a:defRPr sz="2352">
                <a:solidFill>
                  <a:srgbClr val="4F271C"/>
                </a:solidFill>
              </a:defRPr>
            </a:pPr>
            <a:r>
              <a:t>Places list is available in every tab for easier access and reference</a:t>
            </a:r>
          </a:p>
          <a:p>
            <a:pPr marL="358443" indent="-277793" defTabSz="896111">
              <a:spcBef>
                <a:spcPts val="500"/>
              </a:spcBef>
              <a:defRPr sz="2352">
                <a:solidFill>
                  <a:srgbClr val="4F271C"/>
                </a:solidFill>
              </a:defRPr>
            </a:pPr>
            <a:r>
              <a:t>Auto generate option available for quick recommendation</a:t>
            </a:r>
          </a:p>
        </p:txBody>
      </p:sp>
      <p:sp>
        <p:nvSpPr>
          <p:cNvPr id="206" name="Data Mining/Recommender System"/>
          <p:cNvSpPr/>
          <p:nvPr/>
        </p:nvSpPr>
        <p:spPr>
          <a:xfrm>
            <a:off x="0" y="1"/>
            <a:ext cx="3657600" cy="533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defTabSz="896111">
              <a:defRPr sz="1960">
                <a:solidFill>
                  <a:srgbClr val="572314"/>
                </a:solidFill>
                <a:effectLst>
                  <a:outerShdw sx="100000" sy="100000" kx="0" ky="0" algn="b" rotWithShape="0" blurRad="49784" dist="29400" dir="5400000">
                    <a:srgbClr val="000000">
                      <a:alpha val="30000"/>
                    </a:srgbClr>
                  </a:outerShdw>
                </a:effectLst>
                <a:latin typeface="Gill Sans MT"/>
                <a:ea typeface="Gill Sans MT"/>
                <a:cs typeface="Gill Sans MT"/>
                <a:sym typeface="Gill Sans MT"/>
              </a:defRPr>
            </a:lvl1pPr>
          </a:lstStyle>
          <a:p>
            <a:pPr/>
            <a:r>
              <a:t>Data Mining/Recommender System</a:t>
            </a:r>
          </a:p>
        </p:txBody>
      </p:sp>
      <p:pic>
        <p:nvPicPr>
          <p:cNvPr id="207"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187"/>
          <p:cNvSpPr/>
          <p:nvPr>
            <p:ph type="title"/>
          </p:nvPr>
        </p:nvSpPr>
        <p:spPr>
          <a:xfrm>
            <a:off x="1138871" y="592138"/>
            <a:ext cx="7498083" cy="1143002"/>
          </a:xfrm>
          <a:prstGeom prst="rect">
            <a:avLst/>
          </a:prstGeom>
        </p:spPr>
        <p:txBody>
          <a:bodyPr/>
          <a:lstStyle>
            <a:lvl1pPr>
              <a:defRPr sz="4000"/>
            </a:lvl1pPr>
          </a:lstStyle>
          <a:p>
            <a:pPr/>
            <a:r>
              <a:t>Back end</a:t>
            </a:r>
          </a:p>
        </p:txBody>
      </p:sp>
      <p:sp>
        <p:nvSpPr>
          <p:cNvPr id="210" name="Shape 188"/>
          <p:cNvSpPr/>
          <p:nvPr>
            <p:ph type="body" idx="1"/>
          </p:nvPr>
        </p:nvSpPr>
        <p:spPr>
          <a:xfrm>
            <a:off x="1435607" y="1447800"/>
            <a:ext cx="7498082" cy="4800600"/>
          </a:xfrm>
          <a:prstGeom prst="rect">
            <a:avLst/>
          </a:prstGeom>
        </p:spPr>
        <p:txBody>
          <a:bodyPr/>
          <a:lstStyle/>
          <a:p>
            <a:pPr marL="307238" indent="-238108" defTabSz="768094">
              <a:spcBef>
                <a:spcPts val="500"/>
              </a:spcBef>
              <a:defRPr sz="2300">
                <a:solidFill>
                  <a:srgbClr val="4F271C"/>
                </a:solidFill>
              </a:defRPr>
            </a:pPr>
          </a:p>
          <a:p>
            <a:pPr lvl="1" marL="576070" indent="-238108" defTabSz="768094">
              <a:spcBef>
                <a:spcPts val="500"/>
              </a:spcBef>
              <a:buSzPct val="80000"/>
              <a:buChar char="●"/>
              <a:defRPr sz="2300">
                <a:solidFill>
                  <a:srgbClr val="4F271C"/>
                </a:solidFill>
              </a:defRPr>
            </a:pPr>
            <a:r>
              <a:t>Based on the categories the user selects, an AJAX call goes to the backend.</a:t>
            </a:r>
          </a:p>
          <a:p>
            <a:pPr lvl="1" marL="576070" indent="-238108" defTabSz="768094">
              <a:spcBef>
                <a:spcPts val="500"/>
              </a:spcBef>
              <a:buSzPct val="80000"/>
              <a:buChar char="●"/>
              <a:defRPr sz="2300">
                <a:solidFill>
                  <a:srgbClr val="4F271C"/>
                </a:solidFill>
              </a:defRPr>
            </a:pPr>
            <a:r>
              <a:t>We have a PHP backend file, which takes this request, opens a connection to the database, and fetches the data through a query and returns it</a:t>
            </a:r>
          </a:p>
          <a:p>
            <a:pPr lvl="1" marL="576070" indent="-238108" defTabSz="768094">
              <a:spcBef>
                <a:spcPts val="500"/>
              </a:spcBef>
              <a:buSzPct val="80000"/>
              <a:buChar char="●"/>
              <a:defRPr sz="2300">
                <a:solidFill>
                  <a:srgbClr val="4F271C"/>
                </a:solidFill>
              </a:defRPr>
            </a:pPr>
            <a:r>
              <a:t>We display the places belonging to relevant categories</a:t>
            </a:r>
          </a:p>
          <a:p>
            <a:pPr lvl="1" marL="576070" indent="-238108" defTabSz="768094">
              <a:spcBef>
                <a:spcPts val="500"/>
              </a:spcBef>
              <a:buSzPct val="80000"/>
              <a:buChar char="●"/>
              <a:defRPr sz="2300">
                <a:solidFill>
                  <a:srgbClr val="4F271C"/>
                </a:solidFill>
              </a:defRPr>
            </a:pPr>
            <a:r>
              <a:t>Then, when user chooses the places or selects auto generate, the list of places selected will go as data through another AJAX call</a:t>
            </a:r>
          </a:p>
          <a:p>
            <a:pPr lvl="1" marL="576070" indent="-238108" defTabSz="768094">
              <a:spcBef>
                <a:spcPts val="500"/>
              </a:spcBef>
              <a:buSzPct val="80000"/>
              <a:buChar char="●"/>
              <a:defRPr sz="2300">
                <a:solidFill>
                  <a:srgbClr val="4F271C"/>
                </a:solidFill>
              </a:defRPr>
            </a:pPr>
            <a:r>
              <a:t>This will fetch the distance matrix among all the places selected and the user’s location</a:t>
            </a:r>
          </a:p>
        </p:txBody>
      </p:sp>
      <p:sp>
        <p:nvSpPr>
          <p:cNvPr id="211" name="Data Mining/Recommender System"/>
          <p:cNvSpPr/>
          <p:nvPr/>
        </p:nvSpPr>
        <p:spPr>
          <a:xfrm>
            <a:off x="0" y="1"/>
            <a:ext cx="3657600" cy="533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defTabSz="896111">
              <a:defRPr sz="1960">
                <a:solidFill>
                  <a:srgbClr val="572314"/>
                </a:solidFill>
                <a:effectLst>
                  <a:outerShdw sx="100000" sy="100000" kx="0" ky="0" algn="b" rotWithShape="0" blurRad="49784" dist="29400" dir="5400000">
                    <a:srgbClr val="000000">
                      <a:alpha val="30000"/>
                    </a:srgbClr>
                  </a:outerShdw>
                </a:effectLst>
                <a:latin typeface="Gill Sans MT"/>
                <a:ea typeface="Gill Sans MT"/>
                <a:cs typeface="Gill Sans MT"/>
                <a:sym typeface="Gill Sans MT"/>
              </a:defRPr>
            </a:lvl1pPr>
          </a:lstStyle>
          <a:p>
            <a:pPr/>
            <a:r>
              <a:t>Data Mining/Recommender System</a:t>
            </a:r>
          </a:p>
        </p:txBody>
      </p:sp>
      <p:pic>
        <p:nvPicPr>
          <p:cNvPr id="212"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15" name="Shape 174"/>
          <p:cNvSpPr/>
          <p:nvPr>
            <p:ph type="body" idx="1"/>
          </p:nvPr>
        </p:nvSpPr>
        <p:spPr>
          <a:xfrm>
            <a:off x="1320799" y="1079500"/>
            <a:ext cx="7498082" cy="480060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defRPr>
            </a:pPr>
            <a:r>
              <a:t>Computations</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defRPr>
            </a:pPr>
          </a:p>
          <a:p>
            <a:pPr lvl="1" marL="576070" indent="-238108" defTabSz="768094">
              <a:spcBef>
                <a:spcPts val="500"/>
              </a:spcBef>
              <a:buSzPct val="80000"/>
              <a:buChar char="●"/>
              <a:defRPr sz="2300">
                <a:solidFill>
                  <a:srgbClr val="4F271C"/>
                </a:solidFill>
              </a:defRPr>
            </a:pPr>
            <a:r>
              <a:rPr>
                <a:solidFill>
                  <a:srgbClr val="572314"/>
                </a:solidFill>
                <a:effectLst>
                  <a:outerShdw sx="100000" sy="100000" kx="0" ky="0" algn="b" rotWithShape="0" blurRad="50800" dist="30000" dir="5400000">
                    <a:srgbClr val="000000">
                      <a:alpha val="30000"/>
                    </a:srgbClr>
                  </a:outerShdw>
                </a:effectLst>
              </a:rPr>
              <a:t>We take this data and find the cost between edges</a:t>
            </a:r>
            <a:endParaRPr>
              <a:solidFill>
                <a:srgbClr val="572314"/>
              </a:solidFill>
              <a:effectLst>
                <a:outerShdw sx="100000" sy="100000" kx="0" ky="0" algn="b" rotWithShape="0" blurRad="50800" dist="30000" dir="5400000">
                  <a:srgbClr val="000000">
                    <a:alpha val="30000"/>
                  </a:srgbClr>
                </a:outerShdw>
              </a:effectLst>
            </a:endParaRPr>
          </a:p>
          <a:p>
            <a:pPr lvl="1" marL="576070" indent="-238108" defTabSz="768094">
              <a:spcBef>
                <a:spcPts val="500"/>
              </a:spcBef>
              <a:buSzPct val="80000"/>
              <a:buChar char="●"/>
              <a:defRPr sz="2300">
                <a:solidFill>
                  <a:srgbClr val="4F271C"/>
                </a:solidFill>
              </a:defRPr>
            </a:pPr>
            <a:r>
              <a:t>We minimise the cost of edge between places and apply the travelling salesman problem.</a:t>
            </a:r>
          </a:p>
          <a:p>
            <a:pPr lvl="2" marL="791137" indent="-238108" defTabSz="768094">
              <a:spcBef>
                <a:spcPts val="500"/>
              </a:spcBef>
              <a:buSzPct val="80000"/>
              <a:defRPr sz="2300">
                <a:solidFill>
                  <a:srgbClr val="4F271C"/>
                </a:solidFill>
              </a:defRPr>
            </a:pPr>
            <a:r>
              <a:t>Formula to calculate edge of cost:</a:t>
            </a:r>
          </a:p>
          <a:p>
            <a:pPr lvl="3" marL="1013885" indent="-238109" defTabSz="768094">
              <a:spcBef>
                <a:spcPts val="500"/>
              </a:spcBef>
              <a:buSzPct val="80000"/>
              <a:defRPr sz="2300">
                <a:solidFill>
                  <a:srgbClr val="4F271C"/>
                </a:solidFill>
              </a:defRPr>
            </a:pPr>
            <a:r>
              <a:t>Cost = a * duration of visit - b * rating + c * avg. time at place</a:t>
            </a:r>
          </a:p>
          <a:p>
            <a:pPr lvl="1" marL="576071" indent="-238109" defTabSz="768094">
              <a:spcBef>
                <a:spcPts val="500"/>
              </a:spcBef>
              <a:buSzPct val="80000"/>
              <a:buChar char="●"/>
              <a:defRPr sz="2300">
                <a:solidFill>
                  <a:srgbClr val="4F271C"/>
                </a:solidFill>
              </a:defRPr>
            </a:pPr>
            <a:r>
              <a:t>The algorithm will use the distance matrix, and depending on the cost of the edge, will choose to go to that place in the itinerary</a:t>
            </a:r>
          </a:p>
        </p:txBody>
      </p:sp>
      <p:sp>
        <p:nvSpPr>
          <p:cNvPr id="216"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218"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21" name="Shape 174"/>
          <p:cNvSpPr/>
          <p:nvPr>
            <p:ph type="body" idx="1"/>
          </p:nvPr>
        </p:nvSpPr>
        <p:spPr>
          <a:xfrm>
            <a:off x="1142999" y="990600"/>
            <a:ext cx="7498082" cy="480060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defRPr>
            </a:pPr>
            <a:r>
              <a:t>Computations continued</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defRPr>
            </a:pPr>
          </a:p>
          <a:p>
            <a:pPr lvl="1" marL="678941" indent="-280628" defTabSz="905255">
              <a:spcBef>
                <a:spcPts val="500"/>
              </a:spcBef>
              <a:buSzPct val="80000"/>
              <a:buChar char="●"/>
              <a:defRPr sz="2300">
                <a:solidFill>
                  <a:srgbClr val="4F271C"/>
                </a:solidFill>
              </a:defRPr>
            </a:pPr>
            <a:r>
              <a:rPr>
                <a:solidFill>
                  <a:srgbClr val="572314"/>
                </a:solidFill>
                <a:effectLst>
                  <a:outerShdw sx="100000" sy="100000" kx="0" ky="0" algn="b" rotWithShape="0" blurRad="50800" dist="30000" dir="5400000">
                    <a:srgbClr val="000000">
                      <a:alpha val="30000"/>
                    </a:srgbClr>
                  </a:outerShdw>
                </a:effectLst>
              </a:rPr>
              <a:t>When user selects multiple days trip, need to divide the places selected to be visited on all the available days</a:t>
            </a:r>
            <a:endParaRPr>
              <a:solidFill>
                <a:srgbClr val="572314"/>
              </a:solidFill>
              <a:effectLst>
                <a:outerShdw sx="100000" sy="100000" kx="0" ky="0" algn="b" rotWithShape="0" blurRad="50800" dist="30000" dir="5400000">
                  <a:srgbClr val="000000">
                    <a:alpha val="30000"/>
                  </a:srgbClr>
                </a:outerShdw>
              </a:effectLst>
            </a:endParaRPr>
          </a:p>
          <a:p>
            <a:pPr lvl="1" marL="678941" indent="-280628" defTabSz="905255">
              <a:spcBef>
                <a:spcPts val="500"/>
              </a:spcBef>
              <a:buSzPct val="80000"/>
              <a:buChar char="●"/>
              <a:defRPr sz="2300">
                <a:solidFill>
                  <a:srgbClr val="4F271C"/>
                </a:solidFill>
              </a:defRPr>
            </a:pPr>
            <a:r>
              <a:rPr>
                <a:solidFill>
                  <a:srgbClr val="572314"/>
                </a:solidFill>
                <a:effectLst>
                  <a:outerShdw sx="100000" sy="100000" kx="0" ky="0" algn="b" rotWithShape="0" blurRad="50800" dist="30000" dir="5400000">
                    <a:srgbClr val="000000">
                      <a:alpha val="30000"/>
                    </a:srgbClr>
                  </a:outerShdw>
                </a:effectLst>
              </a:rPr>
              <a:t>So our approach is to use K means clustering</a:t>
            </a:r>
            <a:endParaRPr>
              <a:solidFill>
                <a:srgbClr val="572314"/>
              </a:solidFill>
              <a:effectLst>
                <a:outerShdw sx="100000" sy="100000" kx="0" ky="0" algn="b" rotWithShape="0" blurRad="50800" dist="30000" dir="5400000">
                  <a:srgbClr val="000000">
                    <a:alpha val="30000"/>
                  </a:srgbClr>
                </a:outerShdw>
              </a:effectLst>
            </a:endParaRPr>
          </a:p>
          <a:p>
            <a:pPr lvl="1" marL="678941" indent="-280628" defTabSz="905255">
              <a:spcBef>
                <a:spcPts val="500"/>
              </a:spcBef>
              <a:buSzPct val="80000"/>
              <a:buChar char="●"/>
              <a:defRPr sz="2300">
                <a:solidFill>
                  <a:srgbClr val="4F271C"/>
                </a:solidFill>
              </a:defRPr>
            </a:pPr>
            <a:r>
              <a:rPr>
                <a:solidFill>
                  <a:srgbClr val="572314"/>
                </a:solidFill>
                <a:effectLst>
                  <a:outerShdw sx="100000" sy="100000" kx="0" ky="0" algn="b" rotWithShape="0" blurRad="50800" dist="30000" dir="5400000">
                    <a:srgbClr val="000000">
                      <a:alpha val="30000"/>
                    </a:srgbClr>
                  </a:outerShdw>
                </a:effectLst>
              </a:rPr>
              <a:t>We take the places selected, apply K-Means on the latitude and longitude values of the places and determine the clusters</a:t>
            </a:r>
            <a:endParaRPr>
              <a:solidFill>
                <a:srgbClr val="572314"/>
              </a:solidFill>
              <a:effectLst>
                <a:outerShdw sx="100000" sy="100000" kx="0" ky="0" algn="b" rotWithShape="0" blurRad="50800" dist="30000" dir="5400000">
                  <a:srgbClr val="000000">
                    <a:alpha val="30000"/>
                  </a:srgbClr>
                </a:outerShdw>
              </a:effectLst>
            </a:endParaRPr>
          </a:p>
          <a:p>
            <a:pPr lvl="1" marL="678941" indent="-280628" defTabSz="905255">
              <a:spcBef>
                <a:spcPts val="500"/>
              </a:spcBef>
              <a:buSzPct val="80000"/>
              <a:buChar char="●"/>
              <a:defRPr sz="2300">
                <a:solidFill>
                  <a:srgbClr val="4F271C"/>
                </a:solidFill>
              </a:defRPr>
            </a:pPr>
            <a:r>
              <a:rPr>
                <a:solidFill>
                  <a:srgbClr val="572314"/>
                </a:solidFill>
                <a:effectLst>
                  <a:outerShdw sx="100000" sy="100000" kx="0" ky="0" algn="b" rotWithShape="0" blurRad="50800" dist="30000" dir="5400000">
                    <a:srgbClr val="000000">
                      <a:alpha val="30000"/>
                    </a:srgbClr>
                  </a:outerShdw>
                </a:effectLst>
              </a:rPr>
              <a:t>Then we assign one cluster for each day, and generate the itinerary</a:t>
            </a:r>
          </a:p>
        </p:txBody>
      </p:sp>
      <p:sp>
        <p:nvSpPr>
          <p:cNvPr id="222"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3"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224"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27" name="Shape 174"/>
          <p:cNvSpPr/>
          <p:nvPr>
            <p:ph type="body" idx="1"/>
          </p:nvPr>
        </p:nvSpPr>
        <p:spPr>
          <a:xfrm>
            <a:off x="1142999" y="990600"/>
            <a:ext cx="7498082" cy="480060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defRPr>
            </a:pPr>
            <a:r>
              <a:t>Front end continued</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defRPr>
            </a:pPr>
          </a:p>
          <a:p>
            <a:pPr lvl="1" marL="678941" indent="-280628" defTabSz="905255">
              <a:spcBef>
                <a:spcPts val="500"/>
              </a:spcBef>
              <a:buSzPct val="80000"/>
              <a:buChar char="●"/>
              <a:defRPr sz="2300">
                <a:solidFill>
                  <a:srgbClr val="4F271C"/>
                </a:solidFill>
              </a:defRPr>
            </a:pPr>
            <a:r>
              <a:t>Once the itinerary is generated, we display it on the map   as a series of places, each marked in successive letters</a:t>
            </a:r>
          </a:p>
          <a:p>
            <a:pPr lvl="1" marL="678941" indent="-280628" defTabSz="905255">
              <a:spcBef>
                <a:spcPts val="500"/>
              </a:spcBef>
              <a:buSzPct val="80000"/>
              <a:buChar char="●"/>
              <a:defRPr sz="2300">
                <a:solidFill>
                  <a:srgbClr val="4F271C"/>
                </a:solidFill>
              </a:defRPr>
            </a:pPr>
            <a:r>
              <a:t>Along with the map, we show a table of the itinerary in the third tab</a:t>
            </a:r>
          </a:p>
          <a:p>
            <a:pPr lvl="1" marL="678941" indent="-280628" defTabSz="905255">
              <a:spcBef>
                <a:spcPts val="500"/>
              </a:spcBef>
              <a:buSzPct val="80000"/>
              <a:buChar char="●"/>
              <a:defRPr sz="2300">
                <a:solidFill>
                  <a:srgbClr val="4F271C"/>
                </a:solidFill>
              </a:defRPr>
            </a:pPr>
            <a:r>
              <a:t>The details in the table are place, arrival, average time spend and departure times</a:t>
            </a:r>
          </a:p>
          <a:p>
            <a:pPr lvl="1" marL="678941" indent="-280628" defTabSz="905255">
              <a:spcBef>
                <a:spcPts val="500"/>
              </a:spcBef>
              <a:buSzPct val="80000"/>
              <a:buChar char="●"/>
              <a:defRPr sz="2300">
                <a:solidFill>
                  <a:srgbClr val="4F271C"/>
                </a:solidFill>
              </a:defRPr>
            </a:pPr>
            <a:r>
              <a:t>User can only see the itinerary one day at a time. He can choose the day in the dropdown and the itinerary for corresponding day is displayed</a:t>
            </a:r>
          </a:p>
        </p:txBody>
      </p:sp>
      <p:sp>
        <p:nvSpPr>
          <p:cNvPr id="228"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9"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230"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33" name="Shape 174"/>
          <p:cNvSpPr/>
          <p:nvPr>
            <p:ph type="body" idx="1"/>
          </p:nvPr>
        </p:nvSpPr>
        <p:spPr>
          <a:xfrm>
            <a:off x="1090688" y="546100"/>
            <a:ext cx="7498083" cy="4800600"/>
          </a:xfrm>
          <a:prstGeom prst="rect">
            <a:avLst/>
          </a:prstGeom>
        </p:spPr>
        <p:txBody>
          <a:bodyPr/>
          <a:lstStyle>
            <a:lvl1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vl2pPr marL="678941" indent="-280628" defTabSz="905255">
              <a:spcBef>
                <a:spcPts val="500"/>
              </a:spcBef>
              <a:buSzPct val="80000"/>
              <a:buChar char="●"/>
              <a:defRPr sz="2300">
                <a:solidFill>
                  <a:srgbClr val="4F271C"/>
                </a:solidFill>
              </a:defRPr>
            </a:lvl2pPr>
          </a:lstStyle>
          <a:p>
            <a:pPr/>
            <a:r>
              <a:t>Screenshots</a:t>
            </a:r>
          </a:p>
          <a:p>
            <a:pPr lvl="1"/>
            <a:r>
              <a:t>Setting date and times</a:t>
            </a:r>
          </a:p>
        </p:txBody>
      </p:sp>
      <p:sp>
        <p:nvSpPr>
          <p:cNvPr id="234"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5"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236" name="3.jpeg" descr="3.jpeg"/>
          <p:cNvPicPr>
            <a:picLocks noChangeAspect="1"/>
          </p:cNvPicPr>
          <p:nvPr/>
        </p:nvPicPr>
        <p:blipFill>
          <a:blip r:embed="rId3">
            <a:extLst/>
          </a:blip>
          <a:stretch>
            <a:fillRect/>
          </a:stretch>
        </p:blipFill>
        <p:spPr>
          <a:xfrm>
            <a:off x="1276460" y="1897955"/>
            <a:ext cx="7361546" cy="4600967"/>
          </a:xfrm>
          <a:prstGeom prst="rect">
            <a:avLst/>
          </a:prstGeom>
          <a:ln w="12700">
            <a:miter lim="400000"/>
          </a:ln>
        </p:spPr>
      </p:pic>
      <p:sp>
        <p:nvSpPr>
          <p:cNvPr id="237"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40" name="Shape 174"/>
          <p:cNvSpPr/>
          <p:nvPr>
            <p:ph type="body" idx="1"/>
          </p:nvPr>
        </p:nvSpPr>
        <p:spPr>
          <a:xfrm>
            <a:off x="1090688" y="546100"/>
            <a:ext cx="7498083" cy="4800600"/>
          </a:xfrm>
          <a:prstGeom prst="rect">
            <a:avLst/>
          </a:prstGeom>
        </p:spPr>
        <p:txBody>
          <a:bodyPr/>
          <a:lstStyle>
            <a:lvl1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vl2pPr marL="678941" indent="-280628" defTabSz="905255">
              <a:spcBef>
                <a:spcPts val="500"/>
              </a:spcBef>
              <a:buSzPct val="80000"/>
              <a:buChar char="●"/>
              <a:defRPr sz="2300">
                <a:solidFill>
                  <a:srgbClr val="4F271C"/>
                </a:solidFill>
              </a:defRPr>
            </a:lvl2pPr>
          </a:lstStyle>
          <a:p>
            <a:pPr/>
            <a:r>
              <a:t>Screenshots</a:t>
            </a:r>
          </a:p>
          <a:p>
            <a:pPr lvl="1"/>
            <a:r>
              <a:t>Selecting category</a:t>
            </a:r>
          </a:p>
        </p:txBody>
      </p:sp>
      <p:sp>
        <p:nvSpPr>
          <p:cNvPr id="241"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243" name="4.jpeg" descr="4.jpeg"/>
          <p:cNvPicPr>
            <a:picLocks noChangeAspect="1"/>
          </p:cNvPicPr>
          <p:nvPr/>
        </p:nvPicPr>
        <p:blipFill>
          <a:blip r:embed="rId3">
            <a:extLst/>
          </a:blip>
          <a:stretch>
            <a:fillRect/>
          </a:stretch>
        </p:blipFill>
        <p:spPr>
          <a:xfrm>
            <a:off x="1315020" y="1893235"/>
            <a:ext cx="7049419" cy="4405887"/>
          </a:xfrm>
          <a:prstGeom prst="rect">
            <a:avLst/>
          </a:prstGeom>
          <a:ln w="12700">
            <a:miter lim="400000"/>
          </a:ln>
        </p:spPr>
      </p:pic>
      <p:sp>
        <p:nvSpPr>
          <p:cNvPr id="244"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47" name="Shape 174"/>
          <p:cNvSpPr/>
          <p:nvPr>
            <p:ph type="body" idx="1"/>
          </p:nvPr>
        </p:nvSpPr>
        <p:spPr>
          <a:xfrm>
            <a:off x="1090688" y="546100"/>
            <a:ext cx="7498083" cy="4800600"/>
          </a:xfrm>
          <a:prstGeom prst="rect">
            <a:avLst/>
          </a:prstGeom>
        </p:spPr>
        <p:txBody>
          <a:bodyPr/>
          <a:lstStyle>
            <a:lvl1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vl2pPr marL="678941" indent="-280628" defTabSz="905255">
              <a:spcBef>
                <a:spcPts val="500"/>
              </a:spcBef>
              <a:buSzPct val="80000"/>
              <a:buChar char="●"/>
              <a:defRPr sz="2300">
                <a:solidFill>
                  <a:srgbClr val="4F271C"/>
                </a:solidFill>
              </a:defRPr>
            </a:lvl2pPr>
          </a:lstStyle>
          <a:p>
            <a:pPr/>
            <a:r>
              <a:t>Screenshots</a:t>
            </a:r>
          </a:p>
          <a:p>
            <a:pPr lvl="1"/>
            <a:r>
              <a:t>Showing places on the map</a:t>
            </a:r>
          </a:p>
        </p:txBody>
      </p:sp>
      <p:sp>
        <p:nvSpPr>
          <p:cNvPr id="248"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250" name="5.jpeg" descr="5.jpeg"/>
          <p:cNvPicPr>
            <a:picLocks noChangeAspect="1"/>
          </p:cNvPicPr>
          <p:nvPr/>
        </p:nvPicPr>
        <p:blipFill>
          <a:blip r:embed="rId3">
            <a:extLst/>
          </a:blip>
          <a:stretch>
            <a:fillRect/>
          </a:stretch>
        </p:blipFill>
        <p:spPr>
          <a:xfrm>
            <a:off x="1508645" y="1772976"/>
            <a:ext cx="6662169" cy="4163856"/>
          </a:xfrm>
          <a:prstGeom prst="rect">
            <a:avLst/>
          </a:prstGeom>
          <a:ln w="12700">
            <a:miter lim="400000"/>
          </a:ln>
        </p:spPr>
      </p:pic>
      <p:sp>
        <p:nvSpPr>
          <p:cNvPr id="251"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7"/>
          <p:cNvSpPr/>
          <p:nvPr/>
        </p:nvSpPr>
        <p:spPr>
          <a:xfrm>
            <a:off x="533400" y="6452234"/>
            <a:ext cx="64008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43" name="Shape 149"/>
          <p:cNvSpPr/>
          <p:nvPr>
            <p:ph type="subTitle" idx="1"/>
          </p:nvPr>
        </p:nvSpPr>
        <p:spPr>
          <a:xfrm>
            <a:off x="1061367" y="869091"/>
            <a:ext cx="7772401" cy="4953003"/>
          </a:xfrm>
          <a:prstGeom prst="rect">
            <a:avLst/>
          </a:prstGeom>
        </p:spPr>
        <p:txBody>
          <a:bodyPr/>
          <a:lstStyle/>
          <a:p>
            <a: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Problem Statement</a:t>
            </a:r>
          </a:p>
          <a:p>
            <a:pPr>
              <a:defRPr sz="4400">
                <a:solidFill>
                  <a:srgbClr val="572314"/>
                </a:solidFill>
                <a:effectLst>
                  <a:outerShdw sx="100000" sy="100000" kx="0" ky="0" algn="b" rotWithShape="0" blurRad="50800" dist="30000" dir="5400000">
                    <a:srgbClr val="000000">
                      <a:alpha val="30000"/>
                    </a:srgbClr>
                  </a:outerShdw>
                </a:effectLst>
              </a:defRPr>
            </a:pPr>
          </a:p>
          <a:p>
            <a:pPr>
              <a:defRPr>
                <a:solidFill>
                  <a:srgbClr val="4F271C"/>
                </a:solidFill>
              </a:defRPr>
            </a:pPr>
            <a:r>
              <a:t>To provide personalized itinerary for attractions based on user location and preferences</a:t>
            </a:r>
          </a:p>
        </p:txBody>
      </p:sp>
      <p:sp>
        <p:nvSpPr>
          <p:cNvPr id="144" name="Shape 150"/>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5"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46" name="Shape 148"/>
          <p:cNvSpPr/>
          <p:nvPr>
            <p:ph type="ctrTitle"/>
          </p:nvPr>
        </p:nvSpPr>
        <p:spPr>
          <a:xfrm>
            <a:off x="0" y="1"/>
            <a:ext cx="3657600" cy="533399"/>
          </a:xfrm>
          <a:prstGeom prst="rect">
            <a:avLst/>
          </a:prstGeom>
        </p:spPr>
        <p:txBody>
          <a:bodyPr/>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54" name="Shape 174"/>
          <p:cNvSpPr/>
          <p:nvPr>
            <p:ph type="body" idx="1"/>
          </p:nvPr>
        </p:nvSpPr>
        <p:spPr>
          <a:xfrm>
            <a:off x="1090688" y="546100"/>
            <a:ext cx="7498083" cy="4800600"/>
          </a:xfrm>
          <a:prstGeom prst="rect">
            <a:avLst/>
          </a:prstGeom>
        </p:spPr>
        <p:txBody>
          <a:bodyPr/>
          <a:lstStyle>
            <a:lvl1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vl2pPr marL="678941" indent="-280628" defTabSz="905255">
              <a:spcBef>
                <a:spcPts val="500"/>
              </a:spcBef>
              <a:buSzPct val="80000"/>
              <a:buChar char="●"/>
              <a:defRPr sz="2300">
                <a:solidFill>
                  <a:srgbClr val="4F271C"/>
                </a:solidFill>
              </a:defRPr>
            </a:lvl2pPr>
          </a:lstStyle>
          <a:p>
            <a:pPr/>
            <a:r>
              <a:t>Screenshots</a:t>
            </a:r>
          </a:p>
          <a:p>
            <a:pPr lvl="1"/>
            <a:r>
              <a:t>Itinerary on the map</a:t>
            </a:r>
          </a:p>
        </p:txBody>
      </p:sp>
      <p:sp>
        <p:nvSpPr>
          <p:cNvPr id="255"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6"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257" name="7.jpeg" descr="7.jpeg"/>
          <p:cNvPicPr>
            <a:picLocks noChangeAspect="1"/>
          </p:cNvPicPr>
          <p:nvPr/>
        </p:nvPicPr>
        <p:blipFill>
          <a:blip r:embed="rId3">
            <a:extLst/>
          </a:blip>
          <a:stretch>
            <a:fillRect/>
          </a:stretch>
        </p:blipFill>
        <p:spPr>
          <a:xfrm>
            <a:off x="1276460" y="1827958"/>
            <a:ext cx="7258305" cy="4536441"/>
          </a:xfrm>
          <a:prstGeom prst="rect">
            <a:avLst/>
          </a:prstGeom>
          <a:ln w="12700">
            <a:miter lim="400000"/>
          </a:ln>
        </p:spPr>
      </p:pic>
      <p:sp>
        <p:nvSpPr>
          <p:cNvPr id="258"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61" name="Shape 174"/>
          <p:cNvSpPr/>
          <p:nvPr>
            <p:ph type="body" idx="1"/>
          </p:nvPr>
        </p:nvSpPr>
        <p:spPr>
          <a:xfrm>
            <a:off x="1090688" y="546100"/>
            <a:ext cx="7498083" cy="4800600"/>
          </a:xfrm>
          <a:prstGeom prst="rect">
            <a:avLst/>
          </a:prstGeom>
        </p:spPr>
        <p:txBody>
          <a:bodyPr/>
          <a:lstStyle>
            <a:lvl1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vl2pPr marL="678941" indent="-280628" defTabSz="905255">
              <a:spcBef>
                <a:spcPts val="500"/>
              </a:spcBef>
              <a:buSzPct val="80000"/>
              <a:buChar char="●"/>
              <a:defRPr sz="2300">
                <a:solidFill>
                  <a:srgbClr val="4F271C"/>
                </a:solidFill>
              </a:defRPr>
            </a:lvl2pPr>
          </a:lstStyle>
          <a:p>
            <a:pPr/>
            <a:r>
              <a:t>Screenshots</a:t>
            </a:r>
          </a:p>
          <a:p>
            <a:pPr lvl="1"/>
            <a:r>
              <a:t>Itinerary table</a:t>
            </a:r>
          </a:p>
        </p:txBody>
      </p:sp>
      <p:sp>
        <p:nvSpPr>
          <p:cNvPr id="262"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3"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264" name="10.jpeg" descr="10.jpeg"/>
          <p:cNvPicPr>
            <a:picLocks noChangeAspect="1"/>
          </p:cNvPicPr>
          <p:nvPr/>
        </p:nvPicPr>
        <p:blipFill>
          <a:blip r:embed="rId3">
            <a:extLst/>
          </a:blip>
          <a:stretch>
            <a:fillRect/>
          </a:stretch>
        </p:blipFill>
        <p:spPr>
          <a:xfrm>
            <a:off x="1395027" y="1916842"/>
            <a:ext cx="7366817" cy="4604261"/>
          </a:xfrm>
          <a:prstGeom prst="rect">
            <a:avLst/>
          </a:prstGeom>
          <a:ln w="12700">
            <a:miter lim="400000"/>
          </a:ln>
        </p:spPr>
      </p:pic>
      <p:sp>
        <p:nvSpPr>
          <p:cNvPr id="265"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268" name="Shape 173"/>
          <p:cNvSpPr/>
          <p:nvPr>
            <p:ph type="title"/>
          </p:nvPr>
        </p:nvSpPr>
        <p:spPr>
          <a:xfrm>
            <a:off x="-1" y="-304800"/>
            <a:ext cx="7498082" cy="1143000"/>
          </a:xfrm>
          <a:prstGeom prst="rect">
            <a:avLst/>
          </a:prstGeom>
        </p:spPr>
        <p:txBody>
          <a:bodyPr/>
          <a:lstStyle>
            <a:lvl1pPr>
              <a:defRPr sz="2000"/>
            </a:lvl1pPr>
          </a:lstStyle>
          <a:p>
            <a:pPr/>
            <a:r>
              <a:t>Data Mining/Machine Learning</a:t>
            </a:r>
          </a:p>
        </p:txBody>
      </p:sp>
      <p:sp>
        <p:nvSpPr>
          <p:cNvPr id="269" name="Shape 174"/>
          <p:cNvSpPr/>
          <p:nvPr>
            <p:ph type="body" idx="1"/>
          </p:nvPr>
        </p:nvSpPr>
        <p:spPr>
          <a:xfrm>
            <a:off x="1090688" y="546100"/>
            <a:ext cx="7498083" cy="480060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lvl="8" marL="0" indent="239572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Thank you</a:t>
            </a:r>
          </a:p>
        </p:txBody>
      </p:sp>
      <p:sp>
        <p:nvSpPr>
          <p:cNvPr id="270" name="Shape 175"/>
          <p:cNvSpPr/>
          <p:nvPr>
            <p:ph type="sldNum" sz="quarter" idx="4294967295"/>
          </p:nvPr>
        </p:nvSpPr>
        <p:spPr>
          <a:xfrm>
            <a:off x="8713978" y="6512562"/>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1"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53"/>
          <p:cNvSpPr/>
          <p:nvPr/>
        </p:nvSpPr>
        <p:spPr>
          <a:xfrm>
            <a:off x="533400" y="6452234"/>
            <a:ext cx="68580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49" name="Shape 155"/>
          <p:cNvSpPr/>
          <p:nvPr>
            <p:ph type="subTitle" idx="1"/>
          </p:nvPr>
        </p:nvSpPr>
        <p:spPr>
          <a:xfrm>
            <a:off x="1143000" y="838200"/>
            <a:ext cx="7772400" cy="4953000"/>
          </a:xfrm>
          <a:prstGeom prst="rect">
            <a:avLst/>
          </a:prstGeom>
        </p:spPr>
        <p:txBody>
          <a:bodyPr/>
          <a:lstStyle/>
          <a:p>
            <a: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Solution</a:t>
            </a:r>
          </a:p>
          <a:p>
            <a: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a:solidFill>
                  <a:srgbClr val="4F271C"/>
                </a:solidFill>
              </a:defRPr>
            </a:pPr>
            <a:r>
              <a:t>To build a web app using a recommendation engine which generates a path of places to be visited in particular order</a:t>
            </a:r>
          </a:p>
        </p:txBody>
      </p:sp>
      <p:sp>
        <p:nvSpPr>
          <p:cNvPr id="150" name="Shape 156"/>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1"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52" name="Shape 154"/>
          <p:cNvSpPr/>
          <p:nvPr>
            <p:ph type="ctrTitle"/>
          </p:nvPr>
        </p:nvSpPr>
        <p:spPr>
          <a:xfrm>
            <a:off x="0" y="1"/>
            <a:ext cx="3657600" cy="533399"/>
          </a:xfrm>
          <a:prstGeom prst="rect">
            <a:avLst/>
          </a:prstGeom>
        </p:spPr>
        <p:txBody>
          <a:bodyPr/>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9"/>
          <p:cNvSpPr/>
          <p:nvPr/>
        </p:nvSpPr>
        <p:spPr>
          <a:xfrm>
            <a:off x="533400" y="6452234"/>
            <a:ext cx="62484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55" name="Shape 161"/>
          <p:cNvSpPr/>
          <p:nvPr>
            <p:ph type="subTitle" idx="1"/>
          </p:nvPr>
        </p:nvSpPr>
        <p:spPr>
          <a:xfrm>
            <a:off x="1143000" y="914400"/>
            <a:ext cx="7772400" cy="4953000"/>
          </a:xfrm>
          <a:prstGeom prst="rect">
            <a:avLst/>
          </a:prstGeom>
        </p:spPr>
        <p:txBody>
          <a:bodyPr/>
          <a:lstStyle>
            <a:lvl1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stStyle>
          <a:p>
            <a:pPr/>
            <a:r>
              <a:t>High Level Architecture</a:t>
            </a:r>
          </a:p>
        </p:txBody>
      </p:sp>
      <p:sp>
        <p:nvSpPr>
          <p:cNvPr id="156" name="Shape 162"/>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pic>
        <p:nvPicPr>
          <p:cNvPr id="158" name="Architecture.jpg" descr="Architecture.jpg"/>
          <p:cNvPicPr>
            <a:picLocks noChangeAspect="1"/>
          </p:cNvPicPr>
          <p:nvPr/>
        </p:nvPicPr>
        <p:blipFill>
          <a:blip r:embed="rId3">
            <a:extLst/>
          </a:blip>
          <a:stretch>
            <a:fillRect/>
          </a:stretch>
        </p:blipFill>
        <p:spPr>
          <a:xfrm>
            <a:off x="1905000" y="1668164"/>
            <a:ext cx="6248401" cy="5410201"/>
          </a:xfrm>
          <a:prstGeom prst="rect">
            <a:avLst/>
          </a:prstGeom>
          <a:ln w="12700">
            <a:miter lim="400000"/>
          </a:ln>
        </p:spPr>
      </p:pic>
      <p:sp>
        <p:nvSpPr>
          <p:cNvPr id="159" name="Shape 160"/>
          <p:cNvSpPr/>
          <p:nvPr>
            <p:ph type="ctrTitle"/>
          </p:nvPr>
        </p:nvSpPr>
        <p:spPr>
          <a:xfrm>
            <a:off x="0" y="1"/>
            <a:ext cx="3657600" cy="533399"/>
          </a:xfrm>
          <a:prstGeom prst="rect">
            <a:avLst/>
          </a:prstGeom>
        </p:spPr>
        <p:txBody>
          <a:bodyPr/>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6"/>
          <p:cNvSpPr/>
          <p:nvPr/>
        </p:nvSpPr>
        <p:spPr>
          <a:xfrm>
            <a:off x="533400" y="6455409"/>
            <a:ext cx="75438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62" name="Shape 168"/>
          <p:cNvSpPr/>
          <p:nvPr>
            <p:ph type="body" idx="1"/>
          </p:nvPr>
        </p:nvSpPr>
        <p:spPr>
          <a:xfrm>
            <a:off x="1066799" y="829961"/>
            <a:ext cx="7498082" cy="541844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Brief Overview</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sz="2400">
                <a:solidFill>
                  <a:srgbClr val="4F271C"/>
                </a:solidFill>
              </a:defRPr>
            </a:pPr>
            <a:r>
              <a:t>Show user recommended places with ratings and suggested time to be spent on the place on a map</a:t>
            </a:r>
          </a:p>
          <a:p>
            <a:pPr>
              <a:defRPr sz="2400">
                <a:solidFill>
                  <a:srgbClr val="4F271C"/>
                </a:solidFill>
              </a:defRPr>
            </a:pPr>
            <a:r>
              <a:t>Also show other recommendations as a list of places</a:t>
            </a:r>
          </a:p>
          <a:p>
            <a:pPr>
              <a:defRPr sz="2400">
                <a:solidFill>
                  <a:srgbClr val="4F271C"/>
                </a:solidFill>
              </a:defRPr>
            </a:pPr>
            <a:r>
              <a:t>User can </a:t>
            </a:r>
          </a:p>
          <a:p>
            <a:pPr lvl="1" marL="640080" indent="-237742">
              <a:spcBef>
                <a:spcPts val="500"/>
              </a:spcBef>
              <a:buFont typeface="Verdana"/>
              <a:defRPr sz="2000">
                <a:solidFill>
                  <a:srgbClr val="4F271C"/>
                </a:solidFill>
              </a:defRPr>
            </a:pPr>
            <a:r>
              <a:t>Modify the time they would want to spend at a place</a:t>
            </a:r>
            <a:endParaRPr sz="2800"/>
          </a:p>
          <a:p>
            <a:pPr lvl="1" marL="640080" indent="-237742">
              <a:spcBef>
                <a:spcPts val="500"/>
              </a:spcBef>
              <a:buFont typeface="Verdana"/>
              <a:defRPr sz="2000">
                <a:solidFill>
                  <a:srgbClr val="4F271C"/>
                </a:solidFill>
              </a:defRPr>
            </a:pPr>
            <a:r>
              <a:t>Add/remove a place from itinerary generation using the recommended places list</a:t>
            </a:r>
            <a:endParaRPr sz="2800"/>
          </a:p>
          <a:p>
            <a:pPr>
              <a:defRPr sz="2400">
                <a:solidFill>
                  <a:srgbClr val="4F271C"/>
                </a:solidFill>
              </a:defRPr>
            </a:pPr>
            <a:r>
              <a:t>For stay of multiple days, places visited on the previous days will be excluded from further recommendations</a:t>
            </a:r>
          </a:p>
        </p:txBody>
      </p:sp>
      <p:sp>
        <p:nvSpPr>
          <p:cNvPr id="163" name="Shape 169"/>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4"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65" name="Shape 167"/>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6"/>
          <p:cNvSpPr/>
          <p:nvPr/>
        </p:nvSpPr>
        <p:spPr>
          <a:xfrm>
            <a:off x="533400" y="6455409"/>
            <a:ext cx="75438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68" name="Shape 168"/>
          <p:cNvSpPr/>
          <p:nvPr>
            <p:ph type="body" idx="1"/>
          </p:nvPr>
        </p:nvSpPr>
        <p:spPr>
          <a:xfrm>
            <a:off x="1066799" y="829961"/>
            <a:ext cx="7498082" cy="541844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Modules</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sz="2400">
                <a:solidFill>
                  <a:srgbClr val="4F271C"/>
                </a:solidFill>
              </a:defRPr>
            </a:pPr>
            <a:r>
              <a:t>Data scraping</a:t>
            </a:r>
          </a:p>
          <a:p>
            <a:pPr>
              <a:defRPr sz="2400">
                <a:solidFill>
                  <a:srgbClr val="4F271C"/>
                </a:solidFill>
              </a:defRPr>
            </a:pPr>
            <a:r>
              <a:t>Front end HTML</a:t>
            </a:r>
          </a:p>
          <a:p>
            <a:pPr>
              <a:defRPr sz="2400">
                <a:solidFill>
                  <a:srgbClr val="4F271C"/>
                </a:solidFill>
              </a:defRPr>
            </a:pPr>
            <a:r>
              <a:t>Front end JavaScript</a:t>
            </a:r>
          </a:p>
          <a:p>
            <a:pPr>
              <a:defRPr sz="2400">
                <a:solidFill>
                  <a:srgbClr val="4F271C"/>
                </a:solidFill>
              </a:defRPr>
            </a:pPr>
            <a:r>
              <a:t>Back end PHP</a:t>
            </a:r>
          </a:p>
        </p:txBody>
      </p:sp>
      <p:sp>
        <p:nvSpPr>
          <p:cNvPr id="169" name="Shape 169"/>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71" name="Shape 167"/>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74" name="Shape 174"/>
          <p:cNvSpPr/>
          <p:nvPr>
            <p:ph type="body" idx="1"/>
          </p:nvPr>
        </p:nvSpPr>
        <p:spPr>
          <a:xfrm>
            <a:off x="1142999" y="990600"/>
            <a:ext cx="7498082" cy="480060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User inputs</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sz="2400">
                <a:solidFill>
                  <a:srgbClr val="4F271C"/>
                </a:solidFill>
              </a:defRPr>
            </a:pPr>
            <a:r>
              <a:t>Duration of stay</a:t>
            </a:r>
          </a:p>
          <a:p>
            <a:pPr>
              <a:defRPr sz="2400">
                <a:solidFill>
                  <a:srgbClr val="4F271C"/>
                </a:solidFill>
              </a:defRPr>
            </a:pPr>
            <a:r>
              <a:t>Start time for the day</a:t>
            </a:r>
          </a:p>
          <a:p>
            <a:pPr>
              <a:defRPr sz="2400">
                <a:solidFill>
                  <a:srgbClr val="4F271C"/>
                </a:solidFill>
              </a:defRPr>
            </a:pPr>
            <a:r>
              <a:t>End time for the day</a:t>
            </a:r>
          </a:p>
          <a:p>
            <a:pPr>
              <a:defRPr sz="2400">
                <a:solidFill>
                  <a:srgbClr val="4F271C"/>
                </a:solidFill>
              </a:defRPr>
            </a:pPr>
            <a:r>
              <a:t>Start/end point of the trip</a:t>
            </a:r>
          </a:p>
          <a:p>
            <a:pPr>
              <a:defRPr sz="2400">
                <a:solidFill>
                  <a:srgbClr val="4F271C"/>
                </a:solidFill>
              </a:defRPr>
            </a:pPr>
            <a:r>
              <a:t>Preferences of place</a:t>
            </a:r>
          </a:p>
        </p:txBody>
      </p:sp>
      <p:sp>
        <p:nvSpPr>
          <p:cNvPr id="175" name="Shape 175"/>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77"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80" name="Shape 174"/>
          <p:cNvSpPr/>
          <p:nvPr>
            <p:ph type="body" idx="1"/>
          </p:nvPr>
        </p:nvSpPr>
        <p:spPr>
          <a:xfrm>
            <a:off x="1142999" y="990600"/>
            <a:ext cx="7498082" cy="4800600"/>
          </a:xfrm>
          <a:prstGeom prst="rect">
            <a:avLst/>
          </a:prstGeom>
        </p:spPr>
        <p:txBody>
          <a:bodyPr/>
          <a:lstStyle/>
          <a:p>
            <a:pPr marL="0" indent="81473" defTabSz="905255">
              <a:spcBef>
                <a:spcPts val="500"/>
              </a:spcBef>
              <a:buSzTx/>
              <a:buFont typeface="Wingdings 2"/>
              <a:buNone/>
              <a:defRPr sz="3959">
                <a:solidFill>
                  <a:srgbClr val="572314"/>
                </a:solidFill>
                <a:effectLst>
                  <a:outerShdw sx="100000" sy="100000" kx="0" ky="0" algn="b" rotWithShape="0" blurRad="50292" dist="29700" dir="5400000">
                    <a:srgbClr val="000000">
                      <a:alpha val="30000"/>
                    </a:srgbClr>
                  </a:outerShdw>
                </a:effectLst>
                <a:latin typeface="+mj-lt"/>
                <a:ea typeface="+mj-ea"/>
                <a:cs typeface="+mj-cs"/>
                <a:sym typeface="Calibri"/>
              </a:defRPr>
            </a:pPr>
            <a:r>
              <a:t>Scraping</a:t>
            </a:r>
          </a:p>
          <a:p>
            <a:pPr marL="0" indent="81473" defTabSz="905255">
              <a:spcBef>
                <a:spcPts val="500"/>
              </a:spcBef>
              <a:buSzTx/>
              <a:buFont typeface="Wingdings 2"/>
              <a:buNone/>
              <a:defRPr sz="3959">
                <a:solidFill>
                  <a:srgbClr val="572314"/>
                </a:solidFill>
                <a:effectLst>
                  <a:outerShdw sx="100000" sy="100000" kx="0" ky="0" algn="b" rotWithShape="0" blurRad="50292" dist="29700" dir="5400000">
                    <a:srgbClr val="000000">
                      <a:alpha val="30000"/>
                    </a:srgbClr>
                  </a:outerShdw>
                </a:effectLst>
                <a:latin typeface="+mj-lt"/>
                <a:ea typeface="+mj-ea"/>
                <a:cs typeface="+mj-cs"/>
                <a:sym typeface="Calibri"/>
              </a:defRPr>
            </a:pPr>
          </a:p>
          <a:p>
            <a:pPr marL="362101" indent="-280628" defTabSz="905255">
              <a:spcBef>
                <a:spcPts val="500"/>
              </a:spcBef>
              <a:defRPr sz="2376">
                <a:solidFill>
                  <a:srgbClr val="4F271C"/>
                </a:solidFill>
              </a:defRPr>
            </a:pPr>
            <a:r>
              <a:t>We have scraped data for places around Mysore and have stored it in MySQL</a:t>
            </a:r>
          </a:p>
          <a:p>
            <a:pPr marL="362101" indent="-280628" defTabSz="905255">
              <a:spcBef>
                <a:spcPts val="500"/>
              </a:spcBef>
              <a:defRPr sz="2376">
                <a:solidFill>
                  <a:srgbClr val="4F271C"/>
                </a:solidFill>
              </a:defRPr>
            </a:pPr>
            <a:r>
              <a:t>Columns of the scraped data are</a:t>
            </a:r>
          </a:p>
          <a:p>
            <a:pPr lvl="1" marL="633679" indent="-235365" defTabSz="905255">
              <a:spcBef>
                <a:spcPts val="400"/>
              </a:spcBef>
              <a:buFont typeface="Verdana"/>
              <a:defRPr sz="1979">
                <a:solidFill>
                  <a:srgbClr val="4F271C"/>
                </a:solidFill>
              </a:defRPr>
            </a:pPr>
            <a:r>
              <a:t>Place name</a:t>
            </a:r>
            <a:endParaRPr sz="2772"/>
          </a:p>
          <a:p>
            <a:pPr lvl="1" marL="633679" indent="-235365" defTabSz="905255">
              <a:spcBef>
                <a:spcPts val="400"/>
              </a:spcBef>
              <a:buFont typeface="Verdana"/>
              <a:defRPr sz="1979">
                <a:solidFill>
                  <a:srgbClr val="4F271C"/>
                </a:solidFill>
              </a:defRPr>
            </a:pPr>
            <a:r>
              <a:t>Categories</a:t>
            </a:r>
            <a:endParaRPr sz="2772"/>
          </a:p>
          <a:p>
            <a:pPr lvl="1" marL="633679" indent="-235365" defTabSz="905255">
              <a:spcBef>
                <a:spcPts val="400"/>
              </a:spcBef>
              <a:buFont typeface="Verdana"/>
              <a:defRPr sz="1979">
                <a:solidFill>
                  <a:srgbClr val="4F271C"/>
                </a:solidFill>
              </a:defRPr>
            </a:pPr>
            <a:r>
              <a:t>Latitude</a:t>
            </a:r>
            <a:endParaRPr sz="2772"/>
          </a:p>
          <a:p>
            <a:pPr lvl="1" marL="633679" indent="-235365" defTabSz="905255">
              <a:spcBef>
                <a:spcPts val="400"/>
              </a:spcBef>
              <a:buFont typeface="Verdana"/>
              <a:defRPr sz="1979">
                <a:solidFill>
                  <a:srgbClr val="4F271C"/>
                </a:solidFill>
              </a:defRPr>
            </a:pPr>
            <a:r>
              <a:t>Longitude</a:t>
            </a:r>
            <a:endParaRPr sz="2772"/>
          </a:p>
          <a:p>
            <a:pPr lvl="1" marL="633679" indent="-235365" defTabSz="905255">
              <a:spcBef>
                <a:spcPts val="400"/>
              </a:spcBef>
              <a:buFont typeface="Verdana"/>
              <a:defRPr sz="1979">
                <a:solidFill>
                  <a:srgbClr val="4F271C"/>
                </a:solidFill>
              </a:defRPr>
            </a:pPr>
            <a:r>
              <a:t>URL for more details</a:t>
            </a:r>
            <a:endParaRPr sz="2772"/>
          </a:p>
          <a:p>
            <a:pPr lvl="1" marL="633679" indent="-235365" defTabSz="905255">
              <a:spcBef>
                <a:spcPts val="400"/>
              </a:spcBef>
              <a:buFont typeface="Verdana"/>
              <a:defRPr sz="1979">
                <a:solidFill>
                  <a:srgbClr val="4F271C"/>
                </a:solidFill>
              </a:defRPr>
            </a:pPr>
            <a:r>
              <a:t>Average time spent per visit (Manual input)</a:t>
            </a:r>
          </a:p>
        </p:txBody>
      </p:sp>
      <p:sp>
        <p:nvSpPr>
          <p:cNvPr id="181" name="Shape 175"/>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83"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72"/>
          <p:cNvSpPr/>
          <p:nvPr/>
        </p:nvSpPr>
        <p:spPr>
          <a:xfrm>
            <a:off x="572529" y="6455409"/>
            <a:ext cx="8534401"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defRPr sz="1200">
                <a:solidFill>
                  <a:srgbClr val="B4A688"/>
                </a:solidFill>
                <a:latin typeface="Gill Sans MT"/>
                <a:ea typeface="Gill Sans MT"/>
                <a:cs typeface="Gill Sans MT"/>
                <a:sym typeface="Gill Sans MT"/>
              </a:defRPr>
            </a:lvl1pPr>
          </a:lstStyle>
          <a:p>
            <a:pPr/>
            <a:r>
              <a:t>Dept of CSE                                                                                                      Jan - May 2017</a:t>
            </a:r>
          </a:p>
        </p:txBody>
      </p:sp>
      <p:sp>
        <p:nvSpPr>
          <p:cNvPr id="186" name="Shape 174"/>
          <p:cNvSpPr/>
          <p:nvPr>
            <p:ph type="body" idx="1"/>
          </p:nvPr>
        </p:nvSpPr>
        <p:spPr>
          <a:xfrm>
            <a:off x="1142999" y="990600"/>
            <a:ext cx="7498082" cy="4800600"/>
          </a:xfrm>
          <a:prstGeom prst="rect">
            <a:avLst/>
          </a:prstGeom>
        </p:spPr>
        <p:txBody>
          <a:bodyPr/>
          <a:lstStyle/>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Caching distance and time data</a:t>
            </a:r>
          </a:p>
          <a:p>
            <a:pPr marL="0" indent="82296">
              <a:buSzTx/>
              <a:buFont typeface="Wingdings 2"/>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sz="2400">
                <a:solidFill>
                  <a:srgbClr val="4F271C"/>
                </a:solidFill>
              </a:defRPr>
            </a:pPr>
            <a:r>
              <a:t>We have also stored data for the distance and time taken to travel from one place to another</a:t>
            </a:r>
          </a:p>
          <a:p>
            <a:pPr>
              <a:defRPr sz="2400">
                <a:solidFill>
                  <a:srgbClr val="4F271C"/>
                </a:solidFill>
              </a:defRPr>
            </a:pPr>
            <a:r>
              <a:t>This data is required for generating distance matrix</a:t>
            </a:r>
          </a:p>
          <a:p>
            <a:pPr>
              <a:defRPr sz="2400">
                <a:solidFill>
                  <a:srgbClr val="4F271C"/>
                </a:solidFill>
              </a:defRPr>
            </a:pPr>
            <a:r>
              <a:t>Columns of the cached data are</a:t>
            </a:r>
          </a:p>
          <a:p>
            <a:pPr lvl="1" marL="640080" indent="-237742">
              <a:spcBef>
                <a:spcPts val="500"/>
              </a:spcBef>
              <a:buFont typeface="Verdana"/>
              <a:defRPr sz="2000">
                <a:solidFill>
                  <a:srgbClr val="4F271C"/>
                </a:solidFill>
              </a:defRPr>
            </a:pPr>
            <a:r>
              <a:t>Source Place ID</a:t>
            </a:r>
            <a:endParaRPr sz="2800"/>
          </a:p>
          <a:p>
            <a:pPr lvl="1" marL="640080" indent="-237742">
              <a:spcBef>
                <a:spcPts val="500"/>
              </a:spcBef>
              <a:buFont typeface="Verdana"/>
              <a:defRPr sz="2000">
                <a:solidFill>
                  <a:srgbClr val="4F271C"/>
                </a:solidFill>
              </a:defRPr>
            </a:pPr>
            <a:r>
              <a:t>Destination Place ID</a:t>
            </a:r>
            <a:endParaRPr sz="2800"/>
          </a:p>
          <a:p>
            <a:pPr lvl="1" marL="640080" indent="-237742">
              <a:spcBef>
                <a:spcPts val="500"/>
              </a:spcBef>
              <a:buFont typeface="Verdana"/>
              <a:defRPr sz="2000">
                <a:solidFill>
                  <a:srgbClr val="4F271C"/>
                </a:solidFill>
              </a:defRPr>
            </a:pPr>
            <a:r>
              <a:t>Distance</a:t>
            </a:r>
            <a:endParaRPr sz="2800"/>
          </a:p>
          <a:p>
            <a:pPr lvl="1" marL="640080" indent="-237742">
              <a:spcBef>
                <a:spcPts val="500"/>
              </a:spcBef>
              <a:buFont typeface="Verdana"/>
              <a:defRPr sz="2000">
                <a:solidFill>
                  <a:srgbClr val="4F271C"/>
                </a:solidFill>
              </a:defRPr>
            </a:pPr>
            <a:r>
              <a:t>Time</a:t>
            </a:r>
          </a:p>
        </p:txBody>
      </p:sp>
      <p:sp>
        <p:nvSpPr>
          <p:cNvPr id="187" name="Shape 175"/>
          <p:cNvSpPr/>
          <p:nvPr>
            <p:ph type="sldNum" sz="quarter" idx="4294967295"/>
          </p:nvPr>
        </p:nvSpPr>
        <p:spPr>
          <a:xfrm>
            <a:off x="8752076" y="651255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 name="image2.jpeg" descr="image2.jpeg"/>
          <p:cNvPicPr>
            <a:picLocks noChangeAspect="1"/>
          </p:cNvPicPr>
          <p:nvPr/>
        </p:nvPicPr>
        <p:blipFill>
          <a:blip r:embed="rId2">
            <a:extLst/>
          </a:blip>
          <a:stretch>
            <a:fillRect/>
          </a:stretch>
        </p:blipFill>
        <p:spPr>
          <a:xfrm>
            <a:off x="8418193" y="0"/>
            <a:ext cx="725807" cy="838200"/>
          </a:xfrm>
          <a:prstGeom prst="rect">
            <a:avLst/>
          </a:prstGeom>
          <a:ln w="12700">
            <a:miter lim="400000"/>
          </a:ln>
        </p:spPr>
      </p:pic>
      <p:sp>
        <p:nvSpPr>
          <p:cNvPr id="189" name="Shape 173"/>
          <p:cNvSpPr/>
          <p:nvPr>
            <p:ph type="title"/>
          </p:nvPr>
        </p:nvSpPr>
        <p:spPr>
          <a:xfrm>
            <a:off x="0" y="1"/>
            <a:ext cx="3657600" cy="533399"/>
          </a:xfrm>
          <a:prstGeom prst="rect">
            <a:avLst/>
          </a:prstGeom>
        </p:spPr>
        <p:txBody>
          <a:bodyPr anchor="b"/>
          <a:lstStyle>
            <a:lvl1pPr defTabSz="896111">
              <a:defRPr sz="1960">
                <a:effectLst>
                  <a:outerShdw sx="100000" sy="100000" kx="0" ky="0" algn="b" rotWithShape="0" blurRad="49784" dist="29400" dir="5400000">
                    <a:srgbClr val="000000">
                      <a:alpha val="30000"/>
                    </a:srgbClr>
                  </a:outerShdw>
                </a:effectLst>
              </a:defRPr>
            </a:lvl1pPr>
          </a:lstStyle>
          <a:p>
            <a:pPr/>
            <a:r>
              <a:t>Data Mining/Recommender System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Calibri"/>
        <a:ea typeface="Calibri"/>
        <a:cs typeface="Calibri"/>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Calibri"/>
        <a:ea typeface="Calibri"/>
        <a:cs typeface="Calibri"/>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