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95" y="-7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D2D71-B607-45D6-B138-3D4341F4372F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5672-705F-4304-BFCD-6BC16AD8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450602-A803-4D7C-B123-BCD1991CB55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Data Mining/Machine </a:t>
            </a:r>
            <a:r>
              <a:rPr lang="en-US" sz="2000" dirty="0" smtClean="0"/>
              <a:t>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368" y="838200"/>
            <a:ext cx="7772400" cy="4953000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Personalized Tourism Itinerary Recommender System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Guide: Dr. B </a:t>
            </a:r>
            <a:r>
              <a:rPr lang="en-US" dirty="0" err="1" smtClean="0">
                <a:solidFill>
                  <a:schemeClr val="tx2"/>
                </a:solidFill>
              </a:rPr>
              <a:t>Narsing</a:t>
            </a:r>
            <a:r>
              <a:rPr lang="en-US" dirty="0" smtClean="0">
                <a:solidFill>
                  <a:schemeClr val="tx2"/>
                </a:solidFill>
              </a:rPr>
              <a:t> Rao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Team:</a:t>
            </a:r>
          </a:p>
          <a:p>
            <a:pPr algn="l"/>
            <a:r>
              <a:rPr lang="en-US" dirty="0" err="1" smtClean="0">
                <a:solidFill>
                  <a:schemeClr val="tx2"/>
                </a:solidFill>
              </a:rPr>
              <a:t>Chiranth</a:t>
            </a:r>
            <a:r>
              <a:rPr lang="en-US" dirty="0" smtClean="0">
                <a:solidFill>
                  <a:schemeClr val="tx2"/>
                </a:solidFill>
              </a:rPr>
              <a:t> Gopal K 		1PI13CS047</a:t>
            </a:r>
          </a:p>
          <a:p>
            <a:pPr algn="l"/>
            <a:r>
              <a:rPr lang="en-US" dirty="0" err="1" smtClean="0">
                <a:solidFill>
                  <a:schemeClr val="tx2"/>
                </a:solidFill>
              </a:rPr>
              <a:t>Gourish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Hebbar</a:t>
            </a:r>
            <a:r>
              <a:rPr lang="en-US" dirty="0" smtClean="0">
                <a:solidFill>
                  <a:schemeClr val="tx2"/>
                </a:solidFill>
              </a:rPr>
              <a:t> 		1PI13CS062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4008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368" y="869092"/>
            <a:ext cx="7772400" cy="495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Problem Statement</a:t>
            </a:r>
          </a:p>
          <a:p>
            <a:endParaRPr lang="en-US" sz="4400" dirty="0" smtClean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ill Sans MT"/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To provide personalized itinerary for attractions based on user location and preferences</a:t>
            </a:r>
            <a:endParaRPr lang="en-US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4008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36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38200"/>
            <a:ext cx="7772400" cy="4953000"/>
          </a:xfrm>
        </p:spPr>
        <p:txBody>
          <a:bodyPr/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Solution</a:t>
            </a:r>
          </a:p>
          <a:p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To build a web app using a recommendation engine which generates a path of places to be visited in particular order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8580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37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14400"/>
            <a:ext cx="7772400" cy="495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High Level Architecture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hiranth\Downloads\ArchitecturePro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49" y="1565283"/>
            <a:ext cx="6433752" cy="48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0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384"/>
            <a:ext cx="749808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66800" y="829962"/>
            <a:ext cx="7498080" cy="541843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Brief Overview</a:t>
            </a:r>
            <a:endParaRPr lang="en-US" sz="4000" dirty="0" smtClean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82296" indent="0">
              <a:buNone/>
            </a:pPr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Show user recommended places with ratings and suggested time to be spent on the place on a map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Also show other recommendations as a list of places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User can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M</a:t>
            </a:r>
            <a:r>
              <a:rPr lang="en-US" sz="2000" dirty="0" smtClean="0">
                <a:solidFill>
                  <a:schemeClr val="tx2"/>
                </a:solidFill>
              </a:rPr>
              <a:t>odify the time they would want to spend at a place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Add/remove a place from their itinerary using the recommended places list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For stay of multiple days, places visited on the previous days will be excluded from further recommendations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7543800" cy="476250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2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749808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43000" y="99060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User inputs</a:t>
            </a:r>
          </a:p>
          <a:p>
            <a:pPr marL="82296" indent="0">
              <a:buNone/>
            </a:pPr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Duration of stay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Start time for the day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End time for the day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Start/end point of the trip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Preferences of place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530" y="6248400"/>
            <a:ext cx="8534400" cy="476250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6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We have scraped data for places around Mysore and have stored it in MySQL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Columns of data we currently have are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Place name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Categories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Latitude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Longitude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URL for more details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Average time spent per visit (Manual input)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4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Till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</a:rPr>
              <a:t>We have created basic front end, in which user can select categories of places and can choose his location on the map by dropping a marker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Based on the categories the user selects, an AJAX call goes to the backend.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We have created a basic PHP backend file, which takes this request, opens a connection to the database, and fetches the data through a query and returns it to the front end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the front end, we then display the places on a map, and give a table with all the places and the </a:t>
            </a:r>
            <a:r>
              <a:rPr lang="en-US" sz="2400" smtClean="0">
                <a:solidFill>
                  <a:schemeClr val="tx2"/>
                </a:solidFill>
              </a:rPr>
              <a:t>details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68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472</TotalTime>
  <Words>365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  <vt:lpstr>Progress Till Date</vt:lpstr>
      <vt:lpstr>Progress Till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of the project</dc:title>
  <dc:creator>PESU-CS</dc:creator>
  <cp:lastModifiedBy>Chiranth</cp:lastModifiedBy>
  <cp:revision>26</cp:revision>
  <dcterms:created xsi:type="dcterms:W3CDTF">2017-01-10T11:35:03Z</dcterms:created>
  <dcterms:modified xsi:type="dcterms:W3CDTF">2017-02-10T21:22:33Z</dcterms:modified>
</cp:coreProperties>
</file>