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5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0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4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06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15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0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56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95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7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2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75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8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BB479A-C0B1-40EE-9825-1FD89AFAF7B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3168E2-92B5-451E-BCFC-6C6CA2585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5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7764-05A7-F14C-99D2-26A787429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240588" cy="775447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C6B51-579B-6576-E66E-2E8A0D3D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12" y="775447"/>
            <a:ext cx="11609294" cy="5723965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KPI's REQUIREMENT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1.Total Revenue: The sum of the total price of all pizza orders.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2.Average Order Value: The average amount spent per order, calculated by dividing the total revenue by the total number of orders.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3.Total Pizzas Sold: The sum of the quantities of all pizzas sold.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4.Total Orders: The total number of orders placed.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5.Average Pizzas Per Order: The average number of pizzas sold per order, calculated by dividing the total number of pizzas sold by the total number of orders.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8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213F3-361D-389A-0561-C5ABA7F5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295A-472A-E592-1902-6FD6BDD79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240588" cy="775447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D16DD-146A-0BE0-066B-660C7BC80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12" y="775447"/>
            <a:ext cx="11609294" cy="5723965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CHARTS REQUIREMENT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1.Daily Trend for Total Orders: Create a bar chart that displays the daily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frend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total orders over a specific time period. This chart will help us identify any patterns or fluctuations in order volumes on a daily basis.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2.Monthly Trend for Total Orders: Create a line chart that illustrates the hourly trend of total orders throughout the day. This chart will allow us to identify peak hours or periods of high order activity.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3.Percentage of Sales by Pizza Category: Create a pie chart that shows the distribution of sales across different pizza categories. This chart will provide insights into the popularity of various pizza categories and their contribution to overall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70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3C88-1CA5-265C-7C12-7E645C7BA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78B5-4481-11E3-1680-9C5D37012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240588" cy="775447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E825B-ED49-C24E-6C79-8F72BAA2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12" y="775447"/>
            <a:ext cx="11609294" cy="5723965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CHARTS REQUIREMENT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4.Percentage of Sales by Pizza Size : 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5.Total Pizzas Sold by Pizza Category : 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6.Top 5 Best Sellers by Revenue, Total Quantity and Total Orders Create a bar chart highlighting the top 5 best-selling pizzas based on the Revenue, Total Quantity, Total Orders. This chart will help us identity the most popular pizza options.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7. Bottom 5 Best Sellers by Revenue, Total Quantity and Total Orders Create a bar chart showcasing the bottom 5 worst-selling pizzas based on the Revenue, Total Quantity. Total Orders. This chart will enable us to identity underperforming or less popular pizza options.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3869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483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PROBLEM STATEMENT:</vt:lpstr>
      <vt:lpstr>PROBLEM STATEMENT:</vt:lpstr>
      <vt:lpstr>PROBLEM STATEMENT: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</dc:title>
  <dc:creator>Chiranth Pujar</dc:creator>
  <cp:lastModifiedBy>Chiranth Pujar</cp:lastModifiedBy>
  <cp:revision>1</cp:revision>
  <dcterms:created xsi:type="dcterms:W3CDTF">2024-03-07T09:02:11Z</dcterms:created>
  <dcterms:modified xsi:type="dcterms:W3CDTF">2024-03-07T09:16:38Z</dcterms:modified>
</cp:coreProperties>
</file>