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6858000" cy="9906000" type="A4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6" d="100"/>
          <a:sy n="66" d="100"/>
        </p:scale>
        <p:origin x="183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2EFE-938E-4B3E-8F22-59B1B6809B0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BD21-4F85-497E-9D53-68CA9D702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2EFE-938E-4B3E-8F22-59B1B6809B0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BD21-4F85-497E-9D53-68CA9D702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2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2EFE-938E-4B3E-8F22-59B1B6809B0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BD21-4F85-497E-9D53-68CA9D702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2EFE-938E-4B3E-8F22-59B1B6809B0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BD21-4F85-497E-9D53-68CA9D702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2EFE-938E-4B3E-8F22-59B1B6809B0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BD21-4F85-497E-9D53-68CA9D702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2EFE-938E-4B3E-8F22-59B1B6809B0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BD21-4F85-497E-9D53-68CA9D702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2EFE-938E-4B3E-8F22-59B1B6809B0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BD21-4F85-497E-9D53-68CA9D702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2EFE-938E-4B3E-8F22-59B1B6809B0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BD21-4F85-497E-9D53-68CA9D702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5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2EFE-938E-4B3E-8F22-59B1B6809B0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BD21-4F85-497E-9D53-68CA9D702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4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2EFE-938E-4B3E-8F22-59B1B6809B0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BD21-4F85-497E-9D53-68CA9D702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9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2EFE-938E-4B3E-8F22-59B1B6809B0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BD21-4F85-497E-9D53-68CA9D702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2EFE-938E-4B3E-8F22-59B1B6809B0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BD21-4F85-497E-9D53-68CA9D702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6F576-6218-478D-AE3D-A4C04CA1F394}"/>
              </a:ext>
            </a:extLst>
          </p:cNvPr>
          <p:cNvSpPr/>
          <p:nvPr/>
        </p:nvSpPr>
        <p:spPr>
          <a:xfrm>
            <a:off x="341085" y="3435872"/>
            <a:ext cx="936000" cy="24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4A0F0-6DDB-40F8-BDCE-B3256BFD0C11}"/>
              </a:ext>
            </a:extLst>
          </p:cNvPr>
          <p:cNvSpPr/>
          <p:nvPr/>
        </p:nvSpPr>
        <p:spPr>
          <a:xfrm>
            <a:off x="1277085" y="3435872"/>
            <a:ext cx="198000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691DF-0FAE-43FA-A08D-DB341E99DCC3}"/>
              </a:ext>
            </a:extLst>
          </p:cNvPr>
          <p:cNvSpPr/>
          <p:nvPr/>
        </p:nvSpPr>
        <p:spPr>
          <a:xfrm flipH="1" flipV="1">
            <a:off x="5593616" y="3435872"/>
            <a:ext cx="936000" cy="24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DC2700-9426-46F2-A035-883B6592E1DF}"/>
              </a:ext>
            </a:extLst>
          </p:cNvPr>
          <p:cNvSpPr/>
          <p:nvPr/>
        </p:nvSpPr>
        <p:spPr>
          <a:xfrm flipH="1" flipV="1">
            <a:off x="3613616" y="3147872"/>
            <a:ext cx="198000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759D85-EFA8-4964-9E82-E2A07D5B66C0}"/>
              </a:ext>
            </a:extLst>
          </p:cNvPr>
          <p:cNvSpPr/>
          <p:nvPr/>
        </p:nvSpPr>
        <p:spPr>
          <a:xfrm>
            <a:off x="2549216" y="1444334"/>
            <a:ext cx="1728000" cy="11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B07AD2-3010-4080-91F0-01D91F7F8572}"/>
              </a:ext>
            </a:extLst>
          </p:cNvPr>
          <p:cNvCxnSpPr/>
          <p:nvPr/>
        </p:nvCxnSpPr>
        <p:spPr>
          <a:xfrm>
            <a:off x="-1343036" y="6142222"/>
            <a:ext cx="356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CABE191-3D80-4457-A1EF-C64A25E908C7}"/>
              </a:ext>
            </a:extLst>
          </p:cNvPr>
          <p:cNvSpPr/>
          <p:nvPr/>
        </p:nvSpPr>
        <p:spPr>
          <a:xfrm>
            <a:off x="324915" y="627697"/>
            <a:ext cx="6192000" cy="802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5E4465-B837-4F0B-A8B6-CCC42030AF61}"/>
              </a:ext>
            </a:extLst>
          </p:cNvPr>
          <p:cNvCxnSpPr>
            <a:cxnSpLocks/>
          </p:cNvCxnSpPr>
          <p:nvPr/>
        </p:nvCxnSpPr>
        <p:spPr>
          <a:xfrm>
            <a:off x="341085" y="4641872"/>
            <a:ext cx="618853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6BD5B2-4556-4254-8658-570E7D839689}"/>
              </a:ext>
            </a:extLst>
          </p:cNvPr>
          <p:cNvCxnSpPr>
            <a:cxnSpLocks/>
          </p:cNvCxnSpPr>
          <p:nvPr/>
        </p:nvCxnSpPr>
        <p:spPr>
          <a:xfrm rot="16200000">
            <a:off x="318951" y="4678158"/>
            <a:ext cx="618853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F04AFD5-D2D0-46EC-98E5-AC4D423E30CB}"/>
              </a:ext>
            </a:extLst>
          </p:cNvPr>
          <p:cNvSpPr/>
          <p:nvPr/>
        </p:nvSpPr>
        <p:spPr>
          <a:xfrm>
            <a:off x="3065267" y="6167334"/>
            <a:ext cx="720000" cy="87084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3B494C-7EDF-4E90-8798-C6EF71B19224}"/>
              </a:ext>
            </a:extLst>
          </p:cNvPr>
          <p:cNvSpPr/>
          <p:nvPr/>
        </p:nvSpPr>
        <p:spPr>
          <a:xfrm>
            <a:off x="809085" y="2017483"/>
            <a:ext cx="5239830" cy="52398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29A5E-155F-4B96-B81A-5AA60914B146}"/>
              </a:ext>
            </a:extLst>
          </p:cNvPr>
          <p:cNvSpPr/>
          <p:nvPr/>
        </p:nvSpPr>
        <p:spPr>
          <a:xfrm>
            <a:off x="2565000" y="6702302"/>
            <a:ext cx="1728000" cy="11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A5678D-3E96-4A02-BAFE-E8C67B7F041B}"/>
              </a:ext>
            </a:extLst>
          </p:cNvPr>
          <p:cNvGrpSpPr/>
          <p:nvPr/>
        </p:nvGrpSpPr>
        <p:grpSpPr>
          <a:xfrm>
            <a:off x="2453267" y="559953"/>
            <a:ext cx="612000" cy="864000"/>
            <a:chOff x="2485017" y="432953"/>
            <a:chExt cx="612000" cy="864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5A901A-0A94-4667-94B6-31DFFA62A715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B2ACA5-B2D4-4E34-BE95-5357F9650B56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F6A9AD-2BD1-4093-B83E-90D49F2EC6D7}"/>
              </a:ext>
            </a:extLst>
          </p:cNvPr>
          <p:cNvCxnSpPr/>
          <p:nvPr/>
        </p:nvCxnSpPr>
        <p:spPr>
          <a:xfrm>
            <a:off x="2759869" y="627697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677A50-CED0-4CB8-AFCB-96AF79B3FF35}"/>
              </a:ext>
            </a:extLst>
          </p:cNvPr>
          <p:cNvGrpSpPr/>
          <p:nvPr/>
        </p:nvGrpSpPr>
        <p:grpSpPr>
          <a:xfrm>
            <a:off x="3785267" y="559953"/>
            <a:ext cx="612000" cy="864000"/>
            <a:chOff x="2485017" y="432953"/>
            <a:chExt cx="612000" cy="864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D2099EA-4FAC-400C-AFDF-C2C0BD6E5D42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E6AE0C-7E2C-4086-BAFD-0BE91370F4CE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CA986E-295B-4C64-84D5-34B123DBA423}"/>
              </a:ext>
            </a:extLst>
          </p:cNvPr>
          <p:cNvGrpSpPr/>
          <p:nvPr/>
        </p:nvGrpSpPr>
        <p:grpSpPr>
          <a:xfrm>
            <a:off x="5737700" y="559953"/>
            <a:ext cx="612000" cy="864000"/>
            <a:chOff x="2485017" y="432953"/>
            <a:chExt cx="612000" cy="864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18FCF3-6E6F-4BB6-B61A-A9048B715D4F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7ED97B-FE48-40F4-B970-7C76D63F64E7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C142ED-8807-4B89-8B6C-D8E4ECC88EDA}"/>
              </a:ext>
            </a:extLst>
          </p:cNvPr>
          <p:cNvCxnSpPr/>
          <p:nvPr/>
        </p:nvCxnSpPr>
        <p:spPr>
          <a:xfrm flipV="1">
            <a:off x="6042564" y="-42946"/>
            <a:ext cx="0" cy="194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77074D-6784-471C-892A-F9698FC51193}"/>
              </a:ext>
            </a:extLst>
          </p:cNvPr>
          <p:cNvCxnSpPr/>
          <p:nvPr/>
        </p:nvCxnSpPr>
        <p:spPr>
          <a:xfrm flipV="1">
            <a:off x="809085" y="-37336"/>
            <a:ext cx="0" cy="194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A160B4-FE23-486F-B93F-40464F9E751A}"/>
              </a:ext>
            </a:extLst>
          </p:cNvPr>
          <p:cNvGrpSpPr/>
          <p:nvPr/>
        </p:nvGrpSpPr>
        <p:grpSpPr>
          <a:xfrm>
            <a:off x="502572" y="559953"/>
            <a:ext cx="612000" cy="864000"/>
            <a:chOff x="2485017" y="432953"/>
            <a:chExt cx="612000" cy="864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1488C8E-61BD-4054-AD01-D53630C74310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0402813-AF2F-4092-B685-A00A0BA016A1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7B9AB6-EC3F-490E-9EC2-2B44B16DEE8F}"/>
              </a:ext>
            </a:extLst>
          </p:cNvPr>
          <p:cNvCxnSpPr>
            <a:cxnSpLocks/>
          </p:cNvCxnSpPr>
          <p:nvPr/>
        </p:nvCxnSpPr>
        <p:spPr>
          <a:xfrm flipH="1" flipV="1">
            <a:off x="7780041" y="4637398"/>
            <a:ext cx="12701" cy="40141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E86E16-2141-41D0-A701-43652658A935}"/>
              </a:ext>
            </a:extLst>
          </p:cNvPr>
          <p:cNvGrpSpPr/>
          <p:nvPr/>
        </p:nvGrpSpPr>
        <p:grpSpPr>
          <a:xfrm>
            <a:off x="2453267" y="7893968"/>
            <a:ext cx="612000" cy="864000"/>
            <a:chOff x="2485017" y="432953"/>
            <a:chExt cx="612000" cy="864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9062FD-490A-42FE-A344-941180917B65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A3766B8-42AB-47AF-BE8A-3976FD6CB952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A15BEB-FEDD-40A0-B2E7-F5EF6F4A4852}"/>
              </a:ext>
            </a:extLst>
          </p:cNvPr>
          <p:cNvCxnSpPr/>
          <p:nvPr/>
        </p:nvCxnSpPr>
        <p:spPr>
          <a:xfrm>
            <a:off x="2759869" y="7961712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9D8D5B0-78AE-478F-A259-29828E25C7D7}"/>
              </a:ext>
            </a:extLst>
          </p:cNvPr>
          <p:cNvGrpSpPr/>
          <p:nvPr/>
        </p:nvGrpSpPr>
        <p:grpSpPr>
          <a:xfrm>
            <a:off x="3785267" y="7893968"/>
            <a:ext cx="612000" cy="864000"/>
            <a:chOff x="2485017" y="432953"/>
            <a:chExt cx="612000" cy="864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A82292-F467-4702-9A3E-43D3379AFA6A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AA26D78-DD57-4A21-A5DD-E968FDF66618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2A401D0-3D9F-47E5-8C26-2948663AE914}"/>
              </a:ext>
            </a:extLst>
          </p:cNvPr>
          <p:cNvGrpSpPr/>
          <p:nvPr/>
        </p:nvGrpSpPr>
        <p:grpSpPr>
          <a:xfrm>
            <a:off x="5737700" y="7893968"/>
            <a:ext cx="612000" cy="864000"/>
            <a:chOff x="2485017" y="432953"/>
            <a:chExt cx="612000" cy="864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46C7FF8-586B-438C-9CEB-84048FC63EA6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F3C3E14-7966-42EE-809A-DCE2587D988F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7A2966-4063-4E2B-9DDF-268FE82CAA50}"/>
              </a:ext>
            </a:extLst>
          </p:cNvPr>
          <p:cNvCxnSpPr/>
          <p:nvPr/>
        </p:nvCxnSpPr>
        <p:spPr>
          <a:xfrm flipV="1">
            <a:off x="6042564" y="7291069"/>
            <a:ext cx="0" cy="194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6C8A52-C177-45E7-9C82-0AF17C25F2CF}"/>
              </a:ext>
            </a:extLst>
          </p:cNvPr>
          <p:cNvGrpSpPr/>
          <p:nvPr/>
        </p:nvGrpSpPr>
        <p:grpSpPr>
          <a:xfrm>
            <a:off x="502572" y="7893968"/>
            <a:ext cx="612000" cy="864000"/>
            <a:chOff x="2485017" y="432953"/>
            <a:chExt cx="612000" cy="864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71D72E7-FA44-4963-9152-A6466AFF60FD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8356B59-C7EB-4F2D-B17E-B3A28AF8959C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97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C729A5E-155F-4B96-B81A-5AA60914B146}"/>
              </a:ext>
            </a:extLst>
          </p:cNvPr>
          <p:cNvSpPr/>
          <p:nvPr/>
        </p:nvSpPr>
        <p:spPr>
          <a:xfrm>
            <a:off x="2565000" y="5947561"/>
            <a:ext cx="1728000" cy="11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6F576-6218-478D-AE3D-A4C04CA1F394}"/>
              </a:ext>
            </a:extLst>
          </p:cNvPr>
          <p:cNvSpPr/>
          <p:nvPr/>
        </p:nvSpPr>
        <p:spPr>
          <a:xfrm>
            <a:off x="1076415" y="3435872"/>
            <a:ext cx="936000" cy="24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4A0F0-6DDB-40F8-BDCE-B3256BFD0C11}"/>
              </a:ext>
            </a:extLst>
          </p:cNvPr>
          <p:cNvSpPr/>
          <p:nvPr/>
        </p:nvSpPr>
        <p:spPr>
          <a:xfrm>
            <a:off x="2012415" y="3435872"/>
            <a:ext cx="1980000" cy="27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691DF-0FAE-43FA-A08D-DB341E99DCC3}"/>
              </a:ext>
            </a:extLst>
          </p:cNvPr>
          <p:cNvSpPr/>
          <p:nvPr/>
        </p:nvSpPr>
        <p:spPr>
          <a:xfrm flipH="1" flipV="1">
            <a:off x="4850666" y="3435872"/>
            <a:ext cx="936000" cy="24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DC2700-9426-46F2-A035-883B6592E1DF}"/>
              </a:ext>
            </a:extLst>
          </p:cNvPr>
          <p:cNvSpPr/>
          <p:nvPr/>
        </p:nvSpPr>
        <p:spPr>
          <a:xfrm flipH="1" flipV="1">
            <a:off x="2870666" y="3147872"/>
            <a:ext cx="198000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759D85-EFA8-4964-9E82-E2A07D5B66C0}"/>
              </a:ext>
            </a:extLst>
          </p:cNvPr>
          <p:cNvSpPr/>
          <p:nvPr/>
        </p:nvSpPr>
        <p:spPr>
          <a:xfrm>
            <a:off x="2549216" y="2199075"/>
            <a:ext cx="1728000" cy="11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B07AD2-3010-4080-91F0-01D91F7F8572}"/>
              </a:ext>
            </a:extLst>
          </p:cNvPr>
          <p:cNvCxnSpPr/>
          <p:nvPr/>
        </p:nvCxnSpPr>
        <p:spPr>
          <a:xfrm>
            <a:off x="-1343036" y="6142222"/>
            <a:ext cx="356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CABE191-3D80-4457-A1EF-C64A25E908C7}"/>
              </a:ext>
            </a:extLst>
          </p:cNvPr>
          <p:cNvSpPr/>
          <p:nvPr/>
        </p:nvSpPr>
        <p:spPr>
          <a:xfrm>
            <a:off x="1071333" y="1256032"/>
            <a:ext cx="4697665" cy="674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5E4465-B837-4F0B-A8B6-CCC42030AF61}"/>
              </a:ext>
            </a:extLst>
          </p:cNvPr>
          <p:cNvCxnSpPr>
            <a:cxnSpLocks/>
          </p:cNvCxnSpPr>
          <p:nvPr/>
        </p:nvCxnSpPr>
        <p:spPr>
          <a:xfrm>
            <a:off x="341085" y="4641872"/>
            <a:ext cx="618853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6BD5B2-4556-4254-8658-570E7D839689}"/>
              </a:ext>
            </a:extLst>
          </p:cNvPr>
          <p:cNvCxnSpPr>
            <a:cxnSpLocks/>
          </p:cNvCxnSpPr>
          <p:nvPr/>
        </p:nvCxnSpPr>
        <p:spPr>
          <a:xfrm rot="16200000">
            <a:off x="318951" y="4678158"/>
            <a:ext cx="618853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F04AFD5-D2D0-46EC-98E5-AC4D423E30CB}"/>
              </a:ext>
            </a:extLst>
          </p:cNvPr>
          <p:cNvSpPr/>
          <p:nvPr/>
        </p:nvSpPr>
        <p:spPr>
          <a:xfrm>
            <a:off x="3065267" y="3556000"/>
            <a:ext cx="720000" cy="11319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3B494C-7EDF-4E90-8798-C6EF71B19224}"/>
              </a:ext>
            </a:extLst>
          </p:cNvPr>
          <p:cNvSpPr/>
          <p:nvPr/>
        </p:nvSpPr>
        <p:spPr>
          <a:xfrm>
            <a:off x="1554480" y="2764971"/>
            <a:ext cx="3764279" cy="3765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A5678D-3E96-4A02-BAFE-E8C67B7F041B}"/>
              </a:ext>
            </a:extLst>
          </p:cNvPr>
          <p:cNvGrpSpPr/>
          <p:nvPr/>
        </p:nvGrpSpPr>
        <p:grpSpPr>
          <a:xfrm>
            <a:off x="2453267" y="1278320"/>
            <a:ext cx="612000" cy="864000"/>
            <a:chOff x="2485017" y="432953"/>
            <a:chExt cx="612000" cy="864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5A901A-0A94-4667-94B6-31DFFA62A715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B2ACA5-B2D4-4E34-BE95-5357F9650B56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F6A9AD-2BD1-4093-B83E-90D49F2EC6D7}"/>
              </a:ext>
            </a:extLst>
          </p:cNvPr>
          <p:cNvCxnSpPr/>
          <p:nvPr/>
        </p:nvCxnSpPr>
        <p:spPr>
          <a:xfrm>
            <a:off x="2759869" y="1530320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677A50-CED0-4CB8-AFCB-96AF79B3FF35}"/>
              </a:ext>
            </a:extLst>
          </p:cNvPr>
          <p:cNvGrpSpPr/>
          <p:nvPr/>
        </p:nvGrpSpPr>
        <p:grpSpPr>
          <a:xfrm>
            <a:off x="3785267" y="1278320"/>
            <a:ext cx="612000" cy="864000"/>
            <a:chOff x="2485017" y="432953"/>
            <a:chExt cx="612000" cy="864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D2099EA-4FAC-400C-AFDF-C2C0BD6E5D42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E6AE0C-7E2C-4086-BAFD-0BE91370F4CE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CA986E-295B-4C64-84D5-34B123DBA423}"/>
              </a:ext>
            </a:extLst>
          </p:cNvPr>
          <p:cNvGrpSpPr/>
          <p:nvPr/>
        </p:nvGrpSpPr>
        <p:grpSpPr>
          <a:xfrm>
            <a:off x="5102553" y="1278320"/>
            <a:ext cx="612000" cy="864000"/>
            <a:chOff x="2485017" y="432953"/>
            <a:chExt cx="612000" cy="864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18FCF3-6E6F-4BB6-B61A-A9048B715D4F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7ED97B-FE48-40F4-B970-7C76D63F64E7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C142ED-8807-4B89-8B6C-D8E4ECC88EDA}"/>
              </a:ext>
            </a:extLst>
          </p:cNvPr>
          <p:cNvCxnSpPr>
            <a:cxnSpLocks/>
          </p:cNvCxnSpPr>
          <p:nvPr/>
        </p:nvCxnSpPr>
        <p:spPr>
          <a:xfrm flipV="1">
            <a:off x="4850666" y="4618734"/>
            <a:ext cx="0" cy="293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A160B4-FE23-486F-B93F-40464F9E751A}"/>
              </a:ext>
            </a:extLst>
          </p:cNvPr>
          <p:cNvGrpSpPr/>
          <p:nvPr/>
        </p:nvGrpSpPr>
        <p:grpSpPr>
          <a:xfrm>
            <a:off x="1133762" y="1278320"/>
            <a:ext cx="612000" cy="864000"/>
            <a:chOff x="2485017" y="432953"/>
            <a:chExt cx="612000" cy="864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1488C8E-61BD-4054-AD01-D53630C74310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0402813-AF2F-4092-B685-A00A0BA016A1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241FBD-1609-4C1D-9161-2BF4F88FA283}"/>
              </a:ext>
            </a:extLst>
          </p:cNvPr>
          <p:cNvCxnSpPr>
            <a:cxnSpLocks/>
            <a:stCxn id="55" idx="1"/>
            <a:endCxn id="43" idx="3"/>
          </p:cNvCxnSpPr>
          <p:nvPr/>
        </p:nvCxnSpPr>
        <p:spPr>
          <a:xfrm>
            <a:off x="1133762" y="1710320"/>
            <a:ext cx="45807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D647B5F-AE14-451C-BE4A-4B9230B5BD84}"/>
              </a:ext>
            </a:extLst>
          </p:cNvPr>
          <p:cNvCxnSpPr/>
          <p:nvPr/>
        </p:nvCxnSpPr>
        <p:spPr>
          <a:xfrm>
            <a:off x="2708275" y="2589958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70AEC5-070B-4B2F-88B4-F9C3BEB2CBFD}"/>
              </a:ext>
            </a:extLst>
          </p:cNvPr>
          <p:cNvCxnSpPr/>
          <p:nvPr/>
        </p:nvCxnSpPr>
        <p:spPr>
          <a:xfrm>
            <a:off x="4132400" y="2589958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AF2823-DA6C-4BC0-89AE-57668575A38F}"/>
              </a:ext>
            </a:extLst>
          </p:cNvPr>
          <p:cNvCxnSpPr/>
          <p:nvPr/>
        </p:nvCxnSpPr>
        <p:spPr>
          <a:xfrm>
            <a:off x="2708275" y="6361858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8CCE88-AE9A-40A5-9A8F-0A0EF7BE790A}"/>
              </a:ext>
            </a:extLst>
          </p:cNvPr>
          <p:cNvCxnSpPr/>
          <p:nvPr/>
        </p:nvCxnSpPr>
        <p:spPr>
          <a:xfrm>
            <a:off x="4132400" y="6361858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C44E3E-C704-4638-BD26-D1A8A41DFBA1}"/>
              </a:ext>
            </a:extLst>
          </p:cNvPr>
          <p:cNvCxnSpPr/>
          <p:nvPr/>
        </p:nvCxnSpPr>
        <p:spPr>
          <a:xfrm>
            <a:off x="4091919" y="1542343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6012ACA-A95C-4D91-8295-F78297C13945}"/>
              </a:ext>
            </a:extLst>
          </p:cNvPr>
          <p:cNvCxnSpPr/>
          <p:nvPr/>
        </p:nvCxnSpPr>
        <p:spPr>
          <a:xfrm>
            <a:off x="5401355" y="1542343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E17464-8DD2-44B6-937C-FF8A998FBEF2}"/>
              </a:ext>
            </a:extLst>
          </p:cNvPr>
          <p:cNvCxnSpPr/>
          <p:nvPr/>
        </p:nvCxnSpPr>
        <p:spPr>
          <a:xfrm>
            <a:off x="1436395" y="1530320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DD1DC5D-0B22-45B1-95F6-3CAC01FC17C8}"/>
              </a:ext>
            </a:extLst>
          </p:cNvPr>
          <p:cNvGrpSpPr/>
          <p:nvPr/>
        </p:nvGrpSpPr>
        <p:grpSpPr>
          <a:xfrm>
            <a:off x="2453267" y="7120434"/>
            <a:ext cx="612000" cy="864000"/>
            <a:chOff x="2485017" y="432953"/>
            <a:chExt cx="612000" cy="864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F3F2160-58A6-42E1-B966-85103E1B5C1D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EFE403E-E2E1-4B1D-87CF-7D9E75212E2F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44A1D30-00C1-4B12-A977-E8F9F4B45441}"/>
              </a:ext>
            </a:extLst>
          </p:cNvPr>
          <p:cNvCxnSpPr/>
          <p:nvPr/>
        </p:nvCxnSpPr>
        <p:spPr>
          <a:xfrm>
            <a:off x="2759869" y="7372434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B349C3F-DF38-478A-9662-7B6399057DE2}"/>
              </a:ext>
            </a:extLst>
          </p:cNvPr>
          <p:cNvGrpSpPr/>
          <p:nvPr/>
        </p:nvGrpSpPr>
        <p:grpSpPr>
          <a:xfrm>
            <a:off x="3785267" y="7120434"/>
            <a:ext cx="612000" cy="864000"/>
            <a:chOff x="2485017" y="432953"/>
            <a:chExt cx="612000" cy="864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C1139C5-2F9E-4A51-8704-CB7D00C7E9F3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F3460B0-93C9-4B1E-9FB9-8AAD5722DDD6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4FD95A5-0491-4FC2-BD53-ABCEF970FA0B}"/>
              </a:ext>
            </a:extLst>
          </p:cNvPr>
          <p:cNvGrpSpPr/>
          <p:nvPr/>
        </p:nvGrpSpPr>
        <p:grpSpPr>
          <a:xfrm>
            <a:off x="5102553" y="7120434"/>
            <a:ext cx="612000" cy="864000"/>
            <a:chOff x="2485017" y="432953"/>
            <a:chExt cx="612000" cy="864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9C22EB-9DCD-4017-B42F-31DD152DDCCC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191DFCC-AB17-4D67-9BF7-66CE941D0776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6C2ED65-A1E9-471B-A3ED-BC020A775E79}"/>
              </a:ext>
            </a:extLst>
          </p:cNvPr>
          <p:cNvGrpSpPr/>
          <p:nvPr/>
        </p:nvGrpSpPr>
        <p:grpSpPr>
          <a:xfrm>
            <a:off x="1133762" y="7120434"/>
            <a:ext cx="612000" cy="864000"/>
            <a:chOff x="2485017" y="432953"/>
            <a:chExt cx="612000" cy="864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73D9210-78D2-4CBC-8CA8-B053D9220FF0}"/>
                </a:ext>
              </a:extLst>
            </p:cNvPr>
            <p:cNvSpPr/>
            <p:nvPr/>
          </p:nvSpPr>
          <p:spPr>
            <a:xfrm>
              <a:off x="2485017" y="432953"/>
              <a:ext cx="612000" cy="86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18A5336-9806-443B-8C36-186C6B324978}"/>
                </a:ext>
              </a:extLst>
            </p:cNvPr>
            <p:cNvSpPr/>
            <p:nvPr/>
          </p:nvSpPr>
          <p:spPr>
            <a:xfrm>
              <a:off x="2740025" y="8083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504C1A6-DDBD-4929-BAD1-05B71CD73F17}"/>
              </a:ext>
            </a:extLst>
          </p:cNvPr>
          <p:cNvCxnSpPr>
            <a:cxnSpLocks/>
            <a:stCxn id="86" idx="1"/>
            <a:endCxn id="83" idx="3"/>
          </p:cNvCxnSpPr>
          <p:nvPr/>
        </p:nvCxnSpPr>
        <p:spPr>
          <a:xfrm>
            <a:off x="1133762" y="7552434"/>
            <a:ext cx="45807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7BEFF60-506E-4432-A55E-94D66FBA3824}"/>
              </a:ext>
            </a:extLst>
          </p:cNvPr>
          <p:cNvCxnSpPr/>
          <p:nvPr/>
        </p:nvCxnSpPr>
        <p:spPr>
          <a:xfrm>
            <a:off x="4091919" y="7384457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42214DB-DDDC-489C-A10D-049A190B7C44}"/>
              </a:ext>
            </a:extLst>
          </p:cNvPr>
          <p:cNvCxnSpPr/>
          <p:nvPr/>
        </p:nvCxnSpPr>
        <p:spPr>
          <a:xfrm>
            <a:off x="5401355" y="7384457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C004AAC-D364-4094-AA9B-62F2BE2790AD}"/>
              </a:ext>
            </a:extLst>
          </p:cNvPr>
          <p:cNvCxnSpPr/>
          <p:nvPr/>
        </p:nvCxnSpPr>
        <p:spPr>
          <a:xfrm>
            <a:off x="1436395" y="7372434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B07AD2-3010-4080-91F0-01D91F7F8572}"/>
              </a:ext>
            </a:extLst>
          </p:cNvPr>
          <p:cNvCxnSpPr/>
          <p:nvPr/>
        </p:nvCxnSpPr>
        <p:spPr>
          <a:xfrm>
            <a:off x="-1343036" y="6142222"/>
            <a:ext cx="356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CABE191-3D80-4457-A1EF-C64A25E908C7}"/>
              </a:ext>
            </a:extLst>
          </p:cNvPr>
          <p:cNvSpPr/>
          <p:nvPr/>
        </p:nvSpPr>
        <p:spPr>
          <a:xfrm>
            <a:off x="1071333" y="1256032"/>
            <a:ext cx="4697665" cy="674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5E4465-B837-4F0B-A8B6-CCC42030AF61}"/>
              </a:ext>
            </a:extLst>
          </p:cNvPr>
          <p:cNvCxnSpPr>
            <a:cxnSpLocks/>
          </p:cNvCxnSpPr>
          <p:nvPr/>
        </p:nvCxnSpPr>
        <p:spPr>
          <a:xfrm>
            <a:off x="341085" y="4641872"/>
            <a:ext cx="618853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6BD5B2-4556-4254-8658-570E7D839689}"/>
              </a:ext>
            </a:extLst>
          </p:cNvPr>
          <p:cNvCxnSpPr>
            <a:cxnSpLocks/>
          </p:cNvCxnSpPr>
          <p:nvPr/>
        </p:nvCxnSpPr>
        <p:spPr>
          <a:xfrm rot="16200000">
            <a:off x="318951" y="4678158"/>
            <a:ext cx="618853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D3B494C-7EDF-4E90-8798-C6EF71B19224}"/>
              </a:ext>
            </a:extLst>
          </p:cNvPr>
          <p:cNvSpPr/>
          <p:nvPr/>
        </p:nvSpPr>
        <p:spPr>
          <a:xfrm>
            <a:off x="1554480" y="2764971"/>
            <a:ext cx="3764279" cy="3765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F6A9AD-2BD1-4093-B83E-90D49F2EC6D7}"/>
              </a:ext>
            </a:extLst>
          </p:cNvPr>
          <p:cNvCxnSpPr/>
          <p:nvPr/>
        </p:nvCxnSpPr>
        <p:spPr>
          <a:xfrm>
            <a:off x="2759869" y="1530320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241FBD-1609-4C1D-9161-2BF4F88FA283}"/>
              </a:ext>
            </a:extLst>
          </p:cNvPr>
          <p:cNvCxnSpPr>
            <a:cxnSpLocks/>
          </p:cNvCxnSpPr>
          <p:nvPr/>
        </p:nvCxnSpPr>
        <p:spPr>
          <a:xfrm>
            <a:off x="1133762" y="1710320"/>
            <a:ext cx="45807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D647B5F-AE14-451C-BE4A-4B9230B5BD84}"/>
              </a:ext>
            </a:extLst>
          </p:cNvPr>
          <p:cNvCxnSpPr/>
          <p:nvPr/>
        </p:nvCxnSpPr>
        <p:spPr>
          <a:xfrm>
            <a:off x="2708275" y="2589958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70AEC5-070B-4B2F-88B4-F9C3BEB2CBFD}"/>
              </a:ext>
            </a:extLst>
          </p:cNvPr>
          <p:cNvCxnSpPr/>
          <p:nvPr/>
        </p:nvCxnSpPr>
        <p:spPr>
          <a:xfrm>
            <a:off x="4132400" y="2589958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AF2823-DA6C-4BC0-89AE-57668575A38F}"/>
              </a:ext>
            </a:extLst>
          </p:cNvPr>
          <p:cNvCxnSpPr/>
          <p:nvPr/>
        </p:nvCxnSpPr>
        <p:spPr>
          <a:xfrm>
            <a:off x="2708275" y="6361858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8CCE88-AE9A-40A5-9A8F-0A0EF7BE790A}"/>
              </a:ext>
            </a:extLst>
          </p:cNvPr>
          <p:cNvCxnSpPr/>
          <p:nvPr/>
        </p:nvCxnSpPr>
        <p:spPr>
          <a:xfrm>
            <a:off x="4132400" y="6361858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C44E3E-C704-4638-BD26-D1A8A41DFBA1}"/>
              </a:ext>
            </a:extLst>
          </p:cNvPr>
          <p:cNvCxnSpPr/>
          <p:nvPr/>
        </p:nvCxnSpPr>
        <p:spPr>
          <a:xfrm>
            <a:off x="4091919" y="1542343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6012ACA-A95C-4D91-8295-F78297C13945}"/>
              </a:ext>
            </a:extLst>
          </p:cNvPr>
          <p:cNvCxnSpPr/>
          <p:nvPr/>
        </p:nvCxnSpPr>
        <p:spPr>
          <a:xfrm>
            <a:off x="5401355" y="1542343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E17464-8DD2-44B6-937C-FF8A998FBEF2}"/>
              </a:ext>
            </a:extLst>
          </p:cNvPr>
          <p:cNvCxnSpPr/>
          <p:nvPr/>
        </p:nvCxnSpPr>
        <p:spPr>
          <a:xfrm>
            <a:off x="1436395" y="1530320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44A1D30-00C1-4B12-A977-E8F9F4B45441}"/>
              </a:ext>
            </a:extLst>
          </p:cNvPr>
          <p:cNvCxnSpPr/>
          <p:nvPr/>
        </p:nvCxnSpPr>
        <p:spPr>
          <a:xfrm>
            <a:off x="2759869" y="7372434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504C1A6-DDBD-4929-BAD1-05B71CD73F17}"/>
              </a:ext>
            </a:extLst>
          </p:cNvPr>
          <p:cNvCxnSpPr>
            <a:cxnSpLocks/>
          </p:cNvCxnSpPr>
          <p:nvPr/>
        </p:nvCxnSpPr>
        <p:spPr>
          <a:xfrm>
            <a:off x="1133762" y="7552434"/>
            <a:ext cx="45807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7BEFF60-506E-4432-A55E-94D66FBA3824}"/>
              </a:ext>
            </a:extLst>
          </p:cNvPr>
          <p:cNvCxnSpPr/>
          <p:nvPr/>
        </p:nvCxnSpPr>
        <p:spPr>
          <a:xfrm>
            <a:off x="4091919" y="7384457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42214DB-DDDC-489C-A10D-049A190B7C44}"/>
              </a:ext>
            </a:extLst>
          </p:cNvPr>
          <p:cNvCxnSpPr/>
          <p:nvPr/>
        </p:nvCxnSpPr>
        <p:spPr>
          <a:xfrm>
            <a:off x="5401355" y="7384457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C004AAC-D364-4094-AA9B-62F2BE2790AD}"/>
              </a:ext>
            </a:extLst>
          </p:cNvPr>
          <p:cNvCxnSpPr/>
          <p:nvPr/>
        </p:nvCxnSpPr>
        <p:spPr>
          <a:xfrm>
            <a:off x="1436395" y="7372434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BF5457C-30C0-44C4-B397-47CD506D9290}"/>
              </a:ext>
            </a:extLst>
          </p:cNvPr>
          <p:cNvSpPr/>
          <p:nvPr/>
        </p:nvSpPr>
        <p:spPr>
          <a:xfrm>
            <a:off x="1090977" y="3361202"/>
            <a:ext cx="1008000" cy="255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17AC7D2-CE89-4747-A2F3-5BBDBF22F7B2}"/>
              </a:ext>
            </a:extLst>
          </p:cNvPr>
          <p:cNvSpPr/>
          <p:nvPr/>
        </p:nvSpPr>
        <p:spPr>
          <a:xfrm>
            <a:off x="4747099" y="3365589"/>
            <a:ext cx="1008000" cy="255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AD68D4-7034-442F-A654-B610EC951FA2}"/>
              </a:ext>
            </a:extLst>
          </p:cNvPr>
          <p:cNvSpPr txBox="1"/>
          <p:nvPr/>
        </p:nvSpPr>
        <p:spPr>
          <a:xfrm>
            <a:off x="1946669" y="1212860"/>
            <a:ext cx="32287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3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ฐาน </a:t>
            </a:r>
            <a:r>
              <a:rPr lang="en-US" altLang="zh-CN" sz="13800" dirty="0">
                <a:latin typeface="BrowalliaUPC" panose="020B0604020202020204" pitchFamily="34" charset="-34"/>
                <a:cs typeface="BrowalliaUPC" panose="020B0604020202020204" pitchFamily="34" charset="-34"/>
              </a:rPr>
              <a:t>2</a:t>
            </a:r>
            <a:endParaRPr lang="en-US" sz="13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B1073E-42C5-43AA-B4D4-B411F8AD49CF}"/>
              </a:ext>
            </a:extLst>
          </p:cNvPr>
          <p:cNvCxnSpPr/>
          <p:nvPr/>
        </p:nvCxnSpPr>
        <p:spPr>
          <a:xfrm>
            <a:off x="1386466" y="6440020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6B76223-E0CD-474E-9D13-4ECEC82441EA}"/>
              </a:ext>
            </a:extLst>
          </p:cNvPr>
          <p:cNvSpPr txBox="1"/>
          <p:nvPr/>
        </p:nvSpPr>
        <p:spPr>
          <a:xfrm>
            <a:off x="1284468" y="6551242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1 </a:t>
            </a:r>
            <a:r>
              <a:rPr lang="th-TH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ซม.</a:t>
            </a:r>
            <a:endParaRPr lang="en-US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286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CABE191-3D80-4457-A1EF-C64A25E908C7}"/>
              </a:ext>
            </a:extLst>
          </p:cNvPr>
          <p:cNvSpPr/>
          <p:nvPr/>
        </p:nvSpPr>
        <p:spPr>
          <a:xfrm>
            <a:off x="324915" y="627697"/>
            <a:ext cx="6192000" cy="80238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5E4465-B837-4F0B-A8B6-CCC42030AF61}"/>
              </a:ext>
            </a:extLst>
          </p:cNvPr>
          <p:cNvCxnSpPr>
            <a:cxnSpLocks/>
          </p:cNvCxnSpPr>
          <p:nvPr/>
        </p:nvCxnSpPr>
        <p:spPr>
          <a:xfrm>
            <a:off x="341085" y="4641872"/>
            <a:ext cx="618853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6BD5B2-4556-4254-8658-570E7D839689}"/>
              </a:ext>
            </a:extLst>
          </p:cNvPr>
          <p:cNvCxnSpPr>
            <a:cxnSpLocks/>
          </p:cNvCxnSpPr>
          <p:nvPr/>
        </p:nvCxnSpPr>
        <p:spPr>
          <a:xfrm rot="16200000">
            <a:off x="318953" y="4678158"/>
            <a:ext cx="618853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D3B494C-7EDF-4E90-8798-C6EF71B19224}"/>
              </a:ext>
            </a:extLst>
          </p:cNvPr>
          <p:cNvSpPr/>
          <p:nvPr/>
        </p:nvSpPr>
        <p:spPr>
          <a:xfrm>
            <a:off x="809085" y="2017483"/>
            <a:ext cx="5239830" cy="52398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F6A9AD-2BD1-4093-B83E-90D49F2EC6D7}"/>
              </a:ext>
            </a:extLst>
          </p:cNvPr>
          <p:cNvCxnSpPr/>
          <p:nvPr/>
        </p:nvCxnSpPr>
        <p:spPr>
          <a:xfrm>
            <a:off x="2759869" y="818197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4BAA493-05DA-420B-AAF0-767DA51B9A82}"/>
              </a:ext>
            </a:extLst>
          </p:cNvPr>
          <p:cNvSpPr/>
          <p:nvPr/>
        </p:nvSpPr>
        <p:spPr>
          <a:xfrm>
            <a:off x="5513275" y="3359672"/>
            <a:ext cx="1008000" cy="255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0948A3-81B1-41E6-BA13-E82DE2DE29CA}"/>
              </a:ext>
            </a:extLst>
          </p:cNvPr>
          <p:cNvSpPr/>
          <p:nvPr/>
        </p:nvSpPr>
        <p:spPr>
          <a:xfrm>
            <a:off x="320410" y="3359672"/>
            <a:ext cx="1008000" cy="255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099583-7530-4EBB-A7B9-1C7390849928}"/>
              </a:ext>
            </a:extLst>
          </p:cNvPr>
          <p:cNvCxnSpPr>
            <a:cxnSpLocks/>
          </p:cNvCxnSpPr>
          <p:nvPr/>
        </p:nvCxnSpPr>
        <p:spPr>
          <a:xfrm>
            <a:off x="502572" y="991953"/>
            <a:ext cx="5847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E2DFDE-7263-4209-9564-C47B557A536E}"/>
              </a:ext>
            </a:extLst>
          </p:cNvPr>
          <p:cNvCxnSpPr/>
          <p:nvPr/>
        </p:nvCxnSpPr>
        <p:spPr>
          <a:xfrm>
            <a:off x="4096544" y="818197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B261C64-ADBA-47F3-881D-C4C299CA0508}"/>
              </a:ext>
            </a:extLst>
          </p:cNvPr>
          <p:cNvCxnSpPr/>
          <p:nvPr/>
        </p:nvCxnSpPr>
        <p:spPr>
          <a:xfrm>
            <a:off x="6045099" y="818197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3104010-1069-414E-8359-7A31BC19F21C}"/>
              </a:ext>
            </a:extLst>
          </p:cNvPr>
          <p:cNvCxnSpPr/>
          <p:nvPr/>
        </p:nvCxnSpPr>
        <p:spPr>
          <a:xfrm>
            <a:off x="811997" y="818197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A05D0AD-0477-45C7-81FB-66740E6A16A7}"/>
              </a:ext>
            </a:extLst>
          </p:cNvPr>
          <p:cNvCxnSpPr/>
          <p:nvPr/>
        </p:nvCxnSpPr>
        <p:spPr>
          <a:xfrm>
            <a:off x="2759869" y="8153251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FBA0FE-26ED-4E4E-8B31-9B18B12D5E12}"/>
              </a:ext>
            </a:extLst>
          </p:cNvPr>
          <p:cNvCxnSpPr>
            <a:cxnSpLocks/>
          </p:cNvCxnSpPr>
          <p:nvPr/>
        </p:nvCxnSpPr>
        <p:spPr>
          <a:xfrm>
            <a:off x="502572" y="8327007"/>
            <a:ext cx="5847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6910298-5375-45DE-A5E2-595811E85368}"/>
              </a:ext>
            </a:extLst>
          </p:cNvPr>
          <p:cNvCxnSpPr/>
          <p:nvPr/>
        </p:nvCxnSpPr>
        <p:spPr>
          <a:xfrm>
            <a:off x="4096544" y="8153251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0F42E41-05BF-43E9-AF69-A728FE6B7500}"/>
              </a:ext>
            </a:extLst>
          </p:cNvPr>
          <p:cNvCxnSpPr/>
          <p:nvPr/>
        </p:nvCxnSpPr>
        <p:spPr>
          <a:xfrm>
            <a:off x="6045099" y="8153251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EC099B2-AF1A-466B-9F76-5B56F26B35C3}"/>
              </a:ext>
            </a:extLst>
          </p:cNvPr>
          <p:cNvCxnSpPr/>
          <p:nvPr/>
        </p:nvCxnSpPr>
        <p:spPr>
          <a:xfrm>
            <a:off x="811997" y="8153251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58BFF1-45D0-4B44-A2B9-6674F559A443}"/>
              </a:ext>
            </a:extLst>
          </p:cNvPr>
          <p:cNvCxnSpPr/>
          <p:nvPr/>
        </p:nvCxnSpPr>
        <p:spPr>
          <a:xfrm>
            <a:off x="2708275" y="1837483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1292C52-4FB6-4898-ADB8-0AE5EC17DE07}"/>
              </a:ext>
            </a:extLst>
          </p:cNvPr>
          <p:cNvCxnSpPr/>
          <p:nvPr/>
        </p:nvCxnSpPr>
        <p:spPr>
          <a:xfrm>
            <a:off x="4132400" y="1837483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D763639-E69B-4909-9FEA-73F590B3D710}"/>
              </a:ext>
            </a:extLst>
          </p:cNvPr>
          <p:cNvCxnSpPr/>
          <p:nvPr/>
        </p:nvCxnSpPr>
        <p:spPr>
          <a:xfrm>
            <a:off x="2708275" y="7070964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F0EC7C-7FB4-498D-BED9-EABD8508C650}"/>
              </a:ext>
            </a:extLst>
          </p:cNvPr>
          <p:cNvCxnSpPr/>
          <p:nvPr/>
        </p:nvCxnSpPr>
        <p:spPr>
          <a:xfrm>
            <a:off x="4132400" y="7070964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9C4B96-A2F5-4FBC-9B82-D44DFC272531}"/>
              </a:ext>
            </a:extLst>
          </p:cNvPr>
          <p:cNvSpPr txBox="1"/>
          <p:nvPr/>
        </p:nvSpPr>
        <p:spPr>
          <a:xfrm>
            <a:off x="1964988" y="3073938"/>
            <a:ext cx="32287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3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ฐาน </a:t>
            </a:r>
            <a:r>
              <a:rPr lang="en-US" altLang="zh-CN" sz="13800" dirty="0">
                <a:latin typeface="BrowalliaUPC" panose="020B0604020202020204" pitchFamily="34" charset="-34"/>
                <a:cs typeface="BrowalliaUPC" panose="020B0604020202020204" pitchFamily="34" charset="-34"/>
              </a:rPr>
              <a:t>2</a:t>
            </a:r>
            <a:endParaRPr lang="en-US" sz="13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220090-8CF1-434C-ABC0-AB427865007A}"/>
              </a:ext>
            </a:extLst>
          </p:cNvPr>
          <p:cNvCxnSpPr/>
          <p:nvPr/>
        </p:nvCxnSpPr>
        <p:spPr>
          <a:xfrm>
            <a:off x="1328410" y="6498077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6F4F40C-F97B-409F-A812-64E5ED06220A}"/>
              </a:ext>
            </a:extLst>
          </p:cNvPr>
          <p:cNvSpPr txBox="1"/>
          <p:nvPr/>
        </p:nvSpPr>
        <p:spPr>
          <a:xfrm>
            <a:off x="1226412" y="6609299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1 </a:t>
            </a:r>
            <a:r>
              <a:rPr lang="th-TH" sz="54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ซม.</a:t>
            </a:r>
            <a:endParaRPr lang="en-US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639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8</Words>
  <Application>Microsoft Office PowerPoint</Application>
  <PresentationFormat>A4 Paper (210x297 mm)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Arial</vt:lpstr>
      <vt:lpstr>BrowalliaUPC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Chirawat Nangam</dc:creator>
  <cp:lastModifiedBy>Chirawat Nangam</cp:lastModifiedBy>
  <cp:revision>8</cp:revision>
  <cp:lastPrinted>2018-10-15T08:38:23Z</cp:lastPrinted>
  <dcterms:created xsi:type="dcterms:W3CDTF">2018-10-15T07:35:36Z</dcterms:created>
  <dcterms:modified xsi:type="dcterms:W3CDTF">2018-10-15T08:38:45Z</dcterms:modified>
</cp:coreProperties>
</file>