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28F-C924-49D3-8E05-9A63D5FB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8361-E455-47E2-B1F4-83B3C2C3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52B2-B636-4F13-BD3F-A83E5E9E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65F8-9F32-47AB-9665-D29B85F1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7183-B7A3-4122-A5AB-CF3DC3C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DA4D-EFD8-4603-BD25-4EE4662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C015F-22A4-4238-B607-DA7D63FA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8018-93D2-4D07-B8D7-35DF2161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FED1-0C43-432D-8FB2-36FBD7A2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FC3C-BAC3-42CE-8DA5-EDA9B501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4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1B115-69AC-4545-B10F-C9F2D71FA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3AEE-A822-4ABF-AF11-547C17DB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A140-D4D2-41AA-858D-D9D176B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C249-FF72-484A-8CB4-093EB33F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F72-AE36-48DD-9CFC-F5F6A44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B3A9-26F1-4428-9756-38E79936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6951-545F-40D5-B766-EE025737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48AF-C82A-409B-9558-ACA47C70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1D14-197B-4685-9838-50AE4BA2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9CA6-FC16-4CB1-9C5D-4707B1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A62-DC29-4FD2-8F00-D8B89FA9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F04B-60B9-414F-B9EE-DF8F03AB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B388-AD95-4938-A1DA-C816C0E1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5AF8-FD0E-404D-A313-F76C7B3D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806B-E18E-4E40-8AF5-27E2D0DD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00A3-010D-4D84-9729-72026103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B329-B79B-445F-8B24-F35E3B886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97FD3-5CF2-4B45-AAAB-5B1A590E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1D1D-BC94-4C3F-9DB6-68448E1E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9C626-5700-43B6-A733-93FDAD41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4082-29B9-4081-93B6-BC40650A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0DB-EBE5-4F1B-BA9C-0AE815C9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6B21-BE7A-4D28-A5C2-15C3F026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EFD9-36CE-46A5-8B11-F6EE7EB4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9DF58-FD12-4AE1-8241-338C503F9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C1AED-FDEC-41BA-8B38-722CEED53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6DB6-FC8A-4620-8310-E31C5BEC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B878D-C361-42C5-BC11-4B46BC4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87EF8-6152-42B5-8460-3691903E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3F56-57EE-4D16-916B-2519B0A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E3EA7-9731-422D-9D78-BC9E31C2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379E-AF57-44D1-8E62-CBC5345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0DAA8-29F5-49D7-820D-76DE1159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9998F-937D-4E1E-9D60-F40738C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0F547-CFEF-417D-BCF4-1C527710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26F1-6D4E-4B70-9FA6-DC19CC40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3D8F-77E6-4B1C-8654-F22D7032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E0D2-31D9-4340-A854-8EDA0625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6F96-86D9-4CF3-ACA6-ED00557E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EA44-FA97-4B7E-9B87-462969F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DDF5-AEDB-44B3-864A-0A488FD9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9A0A-CE02-4937-B5F5-56708AB1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E812-FD64-4455-B964-A7141E1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2750F-4B83-4BEF-8455-63EE095C2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E7FA8-309C-4505-A282-09E8C6BC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E82FA-2B10-4D59-BE43-8CF04789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0E1EF-708F-4978-BFEC-06A021B0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93D2-D9A3-4D72-9C71-173A09A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02387-9094-4163-9980-1ED2785A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D805-99BD-49F3-B2EF-2794F032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170-E8CB-4A47-ACB6-A141B88F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AC04-EE2A-4D0B-8A3F-85B53418FC7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C7CD-79F1-4829-841B-87695322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9558-8B8E-4819-9BEC-4357E0530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130D-D577-4939-BC90-1756B7EB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8C85-A9C6-49D0-975E-7630398A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46E13-5D1F-4F52-B2A5-6E7DECE55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97DCB-E85C-413A-A574-EE88995B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879EA-9B8C-47A1-B8E2-22995FDF5D5A}"/>
              </a:ext>
            </a:extLst>
          </p:cNvPr>
          <p:cNvSpPr txBox="1"/>
          <p:nvPr/>
        </p:nvSpPr>
        <p:spPr>
          <a:xfrm>
            <a:off x="5733143" y="365125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&amp; Infrared LED</a:t>
            </a:r>
          </a:p>
        </p:txBody>
      </p:sp>
    </p:spTree>
    <p:extLst>
      <p:ext uri="{BB962C8B-B14F-4D97-AF65-F5344CB8AC3E}">
        <p14:creationId xmlns:p14="http://schemas.microsoft.com/office/powerpoint/2010/main" val="193782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1986-D4D3-4BA5-B453-644CC2C7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4FD3-977F-4D4A-9CDD-71A9B12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221D7-57FC-45CC-A65C-4178AC84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5D074-D5F0-4894-84F0-AB8BB6E2C34C}"/>
              </a:ext>
            </a:extLst>
          </p:cNvPr>
          <p:cNvSpPr txBox="1"/>
          <p:nvPr/>
        </p:nvSpPr>
        <p:spPr>
          <a:xfrm>
            <a:off x="5733143" y="365125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(Small) &amp; RED (Big) LED</a:t>
            </a:r>
          </a:p>
        </p:txBody>
      </p:sp>
    </p:spTree>
    <p:extLst>
      <p:ext uri="{BB962C8B-B14F-4D97-AF65-F5344CB8AC3E}">
        <p14:creationId xmlns:p14="http://schemas.microsoft.com/office/powerpoint/2010/main" val="23400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ADE-C19A-42D0-86F3-1ECD443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6E3C-D22F-4BBB-B5AF-96EEDB51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35B61-4444-432B-B460-B915BAA4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7113B-08C0-44A4-A483-96B159062CD0}"/>
              </a:ext>
            </a:extLst>
          </p:cNvPr>
          <p:cNvSpPr txBox="1"/>
          <p:nvPr/>
        </p:nvSpPr>
        <p:spPr>
          <a:xfrm>
            <a:off x="5733143" y="3651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&amp; GREEN LED</a:t>
            </a:r>
          </a:p>
        </p:txBody>
      </p:sp>
    </p:spTree>
    <p:extLst>
      <p:ext uri="{BB962C8B-B14F-4D97-AF65-F5344CB8AC3E}">
        <p14:creationId xmlns:p14="http://schemas.microsoft.com/office/powerpoint/2010/main" val="400568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Chirawat Nangam</dc:creator>
  <cp:lastModifiedBy>Chirawat Nangam</cp:lastModifiedBy>
  <cp:revision>3</cp:revision>
  <dcterms:created xsi:type="dcterms:W3CDTF">2019-09-12T09:00:48Z</dcterms:created>
  <dcterms:modified xsi:type="dcterms:W3CDTF">2019-09-12T09:59:58Z</dcterms:modified>
</cp:coreProperties>
</file>