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AB49-AEC2-4E6D-A0C6-07AD5D46F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DB5BD-1D7F-4606-B0E6-8FD5DFB82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558BB-7754-45ED-9251-0A65E964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E17B-6A0E-4DB3-B42F-7DEDEB294849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A7113-14D2-4747-A895-85E98285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F2C45-AAF2-4F89-9CD4-BD37E19A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A923-2A82-493D-9386-337EB45D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3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BE3C-BA6C-4004-B2EA-719C92EF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E9BA4-6FE1-4C8D-9C0B-9B69D2158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0A669-FEB5-4B2E-8056-162472BB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E17B-6A0E-4DB3-B42F-7DEDEB294849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B7648-7774-4602-B1CD-2420E49D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B7766-AFC9-4402-8781-1643700C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A923-2A82-493D-9386-337EB45D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2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4887A-8BAC-4554-8AE4-2751F9F24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E2624-BEFD-4876-B607-50204EFD0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488C1-CA99-4D57-83A3-F19897A9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E17B-6A0E-4DB3-B42F-7DEDEB294849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4201E-FCE2-4143-9CA2-7FAEB7E1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A3992-BEE0-4D10-BCD8-4AD25CC4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A923-2A82-493D-9386-337EB45D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39F4-97FF-4B93-9E39-C2FE6A7E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08A25-F55B-4A5A-AB9B-E19897FB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36859-19B6-4C8B-B3C5-C5E4FF3E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E17B-6A0E-4DB3-B42F-7DEDEB294849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869B0-9613-4AEE-80DD-13537316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29FD6-1B14-43D8-BE66-2B362F96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A923-2A82-493D-9386-337EB45D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8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5AA1-6E2A-4E29-B493-D28B4334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FA36B-F829-44FE-9C0D-EBE2F0342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4BF2A-F05B-48FC-989F-EFD3E656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E17B-6A0E-4DB3-B42F-7DEDEB294849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67110-E3C5-483C-92F8-ED32287D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9B192-3FFE-4C66-ABC2-99FD2BA0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A923-2A82-493D-9386-337EB45D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6349-643F-43B8-A6E4-C2F0B838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62976-3905-486D-A12E-CF91A5C79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2378E-4666-4543-A291-1B15F7EBD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F7EB4-E303-4415-8970-4A65AD3F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E17B-6A0E-4DB3-B42F-7DEDEB294849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7FF9D-E77A-4CCF-92F1-6F8F7190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8152C-7F97-4187-876E-53B10E90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A923-2A82-493D-9386-337EB45D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0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03D8-A162-4B42-8CB8-D3BCCC5AB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022D-B94F-4F53-B4B6-0ED22D6BC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3E33-213E-4842-904E-1E292A0DE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B9C27-02DA-46D3-AA3B-832EEFAF5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3B047-BF2B-47A2-902B-E114862A2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2ADEEC-DE94-449D-9EC1-6A9689B0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E17B-6A0E-4DB3-B42F-7DEDEB294849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FC686-22C0-4334-BE19-20A706F3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C11EB-293B-422E-884D-620CF9B0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A923-2A82-493D-9386-337EB45D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0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78AE-748C-4DA6-A481-022929B4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E4DA2-4200-46B5-9EC2-44137CB1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E17B-6A0E-4DB3-B42F-7DEDEB294849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928ED-3DF4-4D74-8E54-30467C7C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3A5E1-8B5F-44DD-B30D-E37B3540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A923-2A82-493D-9386-337EB45D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6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F3AF-E37B-4F30-A8C6-91CFA7BB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E17B-6A0E-4DB3-B42F-7DEDEB294849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E22C9-441B-43F8-A9A4-4E41228F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4ECA0-BCB1-4BA1-82F0-58A1A5E5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A923-2A82-493D-9386-337EB45D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5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7E32-5C80-45CC-951C-B1E4F2FD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04E3E-AE17-428B-B0E1-54871423A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F6C0F-BEE3-4B89-AB0D-93CC2A0C7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A3640-E9BC-4079-B18C-885D4607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E17B-6A0E-4DB3-B42F-7DEDEB294849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90F2A-CA6F-41CA-AF04-6C2BF885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08A27-B701-4B59-8A19-96FF0852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A923-2A82-493D-9386-337EB45D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0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AC71-D031-4A3A-BD34-8C161EF2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E95AF-B630-4FF8-B41F-CB45CBC5F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34579-AAD4-4B7E-AA4B-C7F5B1717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576DA-0B12-435F-931C-98E2804E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E17B-6A0E-4DB3-B42F-7DEDEB294849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78EAA-AC86-446A-BCD5-4E01C5DE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86502-1528-4616-853E-61A87A16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A923-2A82-493D-9386-337EB45D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2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F312B-3165-4B19-A5C9-18867B9F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2F0F0-068C-4FA1-903A-C9ED73657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FD4D4-E0A4-4FA0-A530-D380E3EE1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FE17B-6A0E-4DB3-B42F-7DEDEB294849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6438D-9CFA-4CB8-9F31-496BEFA48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CE30F-3AF4-4F68-8880-069BADA50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4A923-2A82-493D-9386-337EB45D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DD33291-FB08-41B3-B10E-8727ECDC4623}"/>
              </a:ext>
            </a:extLst>
          </p:cNvPr>
          <p:cNvGrpSpPr/>
          <p:nvPr/>
        </p:nvGrpSpPr>
        <p:grpSpPr>
          <a:xfrm>
            <a:off x="1869743" y="1194179"/>
            <a:ext cx="5404514" cy="4769893"/>
            <a:chOff x="2975212" y="989463"/>
            <a:chExt cx="5404514" cy="47698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483C9C-3839-4339-BB5F-94D4C2464832}"/>
                </a:ext>
              </a:extLst>
            </p:cNvPr>
            <p:cNvSpPr/>
            <p:nvPr/>
          </p:nvSpPr>
          <p:spPr>
            <a:xfrm>
              <a:off x="3603009" y="1610436"/>
              <a:ext cx="4148920" cy="41489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D5B522C-6F11-4801-A965-88070850342F}"/>
                </a:ext>
              </a:extLst>
            </p:cNvPr>
            <p:cNvSpPr/>
            <p:nvPr/>
          </p:nvSpPr>
          <p:spPr>
            <a:xfrm>
              <a:off x="5049672" y="989463"/>
              <a:ext cx="1255594" cy="1255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26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C3AA09-BBE7-4CD1-BDD4-2D7CF3A235A1}"/>
                </a:ext>
              </a:extLst>
            </p:cNvPr>
            <p:cNvSpPr/>
            <p:nvPr/>
          </p:nvSpPr>
          <p:spPr>
            <a:xfrm>
              <a:off x="7124132" y="3057099"/>
              <a:ext cx="1255594" cy="1255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3C6F691-C15C-4940-8AAB-3F4F50035BBE}"/>
                </a:ext>
              </a:extLst>
            </p:cNvPr>
            <p:cNvSpPr/>
            <p:nvPr/>
          </p:nvSpPr>
          <p:spPr>
            <a:xfrm>
              <a:off x="2975212" y="3029803"/>
              <a:ext cx="1255594" cy="1255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55B09CB-8B51-423D-A72B-B848D6F157D3}"/>
              </a:ext>
            </a:extLst>
          </p:cNvPr>
          <p:cNvSpPr/>
          <p:nvPr/>
        </p:nvSpPr>
        <p:spPr>
          <a:xfrm>
            <a:off x="1166884" y="184245"/>
            <a:ext cx="9021170" cy="5049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C150E2-5D73-4F2A-A87F-E502A7E06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197" y="1228298"/>
            <a:ext cx="4970161" cy="537039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DEE358-DBDC-480E-804C-028F445F0ABA}"/>
              </a:ext>
            </a:extLst>
          </p:cNvPr>
          <p:cNvCxnSpPr/>
          <p:nvPr/>
        </p:nvCxnSpPr>
        <p:spPr>
          <a:xfrm flipH="1" flipV="1">
            <a:off x="4884711" y="1992573"/>
            <a:ext cx="4122811" cy="6277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AED71163-B112-4583-972F-C20ED97EDB81}"/>
              </a:ext>
            </a:extLst>
          </p:cNvPr>
          <p:cNvSpPr/>
          <p:nvPr/>
        </p:nvSpPr>
        <p:spPr>
          <a:xfrm>
            <a:off x="10042478" y="2859205"/>
            <a:ext cx="559558" cy="200622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8C0333-0726-4C94-A507-1DDA01099082}"/>
              </a:ext>
            </a:extLst>
          </p:cNvPr>
          <p:cNvSpPr/>
          <p:nvPr/>
        </p:nvSpPr>
        <p:spPr>
          <a:xfrm>
            <a:off x="9430603" y="2497538"/>
            <a:ext cx="263857" cy="232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F75736-1DD2-4F5C-A408-F85A47C2C7B6}"/>
              </a:ext>
            </a:extLst>
          </p:cNvPr>
          <p:cNvSpPr/>
          <p:nvPr/>
        </p:nvSpPr>
        <p:spPr>
          <a:xfrm>
            <a:off x="7942997" y="5008728"/>
            <a:ext cx="263857" cy="232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24DD0B-F708-404A-A380-7F3E31DBB164}"/>
              </a:ext>
            </a:extLst>
          </p:cNvPr>
          <p:cNvSpPr/>
          <p:nvPr/>
        </p:nvSpPr>
        <p:spPr>
          <a:xfrm>
            <a:off x="8206854" y="4612943"/>
            <a:ext cx="1223749" cy="252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4FE014-0D96-42F9-B4AB-EC5923EF9938}"/>
              </a:ext>
            </a:extLst>
          </p:cNvPr>
          <p:cNvSpPr txBox="1"/>
          <p:nvPr/>
        </p:nvSpPr>
        <p:spPr>
          <a:xfrm>
            <a:off x="9081020" y="4917574"/>
            <a:ext cx="221406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h-TH" dirty="0"/>
              <a:t>เดินหน้าด้วยความเร็ว </a:t>
            </a:r>
            <a:r>
              <a:rPr lang="en-US" dirty="0"/>
              <a:t>SPEED </a:t>
            </a:r>
            <a:br>
              <a:rPr lang="th-TH" dirty="0"/>
            </a:br>
            <a:r>
              <a:rPr lang="en-US" dirty="0"/>
              <a:t>(SPEED </a:t>
            </a:r>
            <a:r>
              <a:rPr lang="th-TH" dirty="0"/>
              <a:t>เป็นตัวแปรความเร็ว)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67D6BC-2332-4D52-BDBF-3B1D9085F68E}"/>
              </a:ext>
            </a:extLst>
          </p:cNvPr>
          <p:cNvSpPr txBox="1"/>
          <p:nvPr/>
        </p:nvSpPr>
        <p:spPr>
          <a:xfrm>
            <a:off x="8900948" y="1698725"/>
            <a:ext cx="104708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h-TH" dirty="0"/>
              <a:t>คำสั่งเดินหน้า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5B09CB-8B51-423D-A72B-B848D6F157D3}"/>
              </a:ext>
            </a:extLst>
          </p:cNvPr>
          <p:cNvSpPr/>
          <p:nvPr/>
        </p:nvSpPr>
        <p:spPr>
          <a:xfrm rot="5400000">
            <a:off x="-3152041" y="2982034"/>
            <a:ext cx="9021170" cy="5049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33291-FB08-41B3-B10E-8727ECDC4623}"/>
              </a:ext>
            </a:extLst>
          </p:cNvPr>
          <p:cNvGrpSpPr/>
          <p:nvPr/>
        </p:nvGrpSpPr>
        <p:grpSpPr>
          <a:xfrm rot="21053405">
            <a:off x="1335104" y="849570"/>
            <a:ext cx="5404514" cy="4769893"/>
            <a:chOff x="2975212" y="989463"/>
            <a:chExt cx="5404514" cy="47698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483C9C-3839-4339-BB5F-94D4C2464832}"/>
                </a:ext>
              </a:extLst>
            </p:cNvPr>
            <p:cNvSpPr/>
            <p:nvPr/>
          </p:nvSpPr>
          <p:spPr>
            <a:xfrm>
              <a:off x="3603009" y="1610436"/>
              <a:ext cx="4148920" cy="41489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D5B522C-6F11-4801-A965-88070850342F}"/>
                </a:ext>
              </a:extLst>
            </p:cNvPr>
            <p:cNvSpPr/>
            <p:nvPr/>
          </p:nvSpPr>
          <p:spPr>
            <a:xfrm>
              <a:off x="5049672" y="989463"/>
              <a:ext cx="1255594" cy="1255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26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C3AA09-BBE7-4CD1-BDD4-2D7CF3A235A1}"/>
                </a:ext>
              </a:extLst>
            </p:cNvPr>
            <p:cNvSpPr/>
            <p:nvPr/>
          </p:nvSpPr>
          <p:spPr>
            <a:xfrm>
              <a:off x="7124132" y="3057099"/>
              <a:ext cx="1255594" cy="1255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3C6F691-C15C-4940-8AAB-3F4F50035BBE}"/>
                </a:ext>
              </a:extLst>
            </p:cNvPr>
            <p:cNvSpPr/>
            <p:nvPr/>
          </p:nvSpPr>
          <p:spPr>
            <a:xfrm>
              <a:off x="2975212" y="3029803"/>
              <a:ext cx="1255594" cy="1255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4C150E2-5D73-4F2A-A87F-E502A7E06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197" y="1228298"/>
            <a:ext cx="4970161" cy="537039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DEE358-DBDC-480E-804C-028F445F0ABA}"/>
              </a:ext>
            </a:extLst>
          </p:cNvPr>
          <p:cNvCxnSpPr>
            <a:cxnSpLocks/>
          </p:cNvCxnSpPr>
          <p:nvPr/>
        </p:nvCxnSpPr>
        <p:spPr>
          <a:xfrm flipH="1">
            <a:off x="2753182" y="2859206"/>
            <a:ext cx="6227046" cy="1139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AED71163-B112-4583-972F-C20ED97EDB81}"/>
              </a:ext>
            </a:extLst>
          </p:cNvPr>
          <p:cNvSpPr/>
          <p:nvPr/>
        </p:nvSpPr>
        <p:spPr>
          <a:xfrm>
            <a:off x="10042478" y="2859205"/>
            <a:ext cx="559558" cy="200622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8C0333-0726-4C94-A507-1DDA01099082}"/>
              </a:ext>
            </a:extLst>
          </p:cNvPr>
          <p:cNvSpPr/>
          <p:nvPr/>
        </p:nvSpPr>
        <p:spPr>
          <a:xfrm>
            <a:off x="9430603" y="2497538"/>
            <a:ext cx="263857" cy="232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F75736-1DD2-4F5C-A408-F85A47C2C7B6}"/>
              </a:ext>
            </a:extLst>
          </p:cNvPr>
          <p:cNvSpPr/>
          <p:nvPr/>
        </p:nvSpPr>
        <p:spPr>
          <a:xfrm>
            <a:off x="7942997" y="5008728"/>
            <a:ext cx="263857" cy="232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24DD0B-F708-404A-A380-7F3E31DBB164}"/>
              </a:ext>
            </a:extLst>
          </p:cNvPr>
          <p:cNvSpPr/>
          <p:nvPr/>
        </p:nvSpPr>
        <p:spPr>
          <a:xfrm>
            <a:off x="8395647" y="2960157"/>
            <a:ext cx="1773372" cy="468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9EEDBB-1741-4EF2-8C69-F8525914AB16}"/>
              </a:ext>
            </a:extLst>
          </p:cNvPr>
          <p:cNvSpPr txBox="1"/>
          <p:nvPr/>
        </p:nvSpPr>
        <p:spPr>
          <a:xfrm>
            <a:off x="9977932" y="4503992"/>
            <a:ext cx="2164375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h-TH" dirty="0"/>
              <a:t>หมุนขวาด้วยความเร็ว</a:t>
            </a:r>
          </a:p>
          <a:p>
            <a:r>
              <a:rPr lang="th-TH" dirty="0"/>
              <a:t>ด้วยความเร็ว</a:t>
            </a:r>
            <a:r>
              <a:rPr lang="en-US" dirty="0"/>
              <a:t> SPEED * 0.5</a:t>
            </a:r>
          </a:p>
          <a:p>
            <a:r>
              <a:rPr lang="th-TH" dirty="0"/>
              <a:t>เช่น </a:t>
            </a:r>
            <a:r>
              <a:rPr lang="en-US" dirty="0"/>
              <a:t>80 x 0.5 = 40</a:t>
            </a: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1FD26A41-8BC4-4AE6-A357-D339F67DB360}"/>
              </a:ext>
            </a:extLst>
          </p:cNvPr>
          <p:cNvSpPr/>
          <p:nvPr/>
        </p:nvSpPr>
        <p:spPr>
          <a:xfrm rot="12059992" flipH="1">
            <a:off x="3591836" y="66765"/>
            <a:ext cx="334634" cy="64144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0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5B09CB-8B51-423D-A72B-B848D6F157D3}"/>
              </a:ext>
            </a:extLst>
          </p:cNvPr>
          <p:cNvSpPr/>
          <p:nvPr/>
        </p:nvSpPr>
        <p:spPr>
          <a:xfrm rot="5400000">
            <a:off x="2156886" y="2942094"/>
            <a:ext cx="9021170" cy="5049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33291-FB08-41B3-B10E-8727ECDC4623}"/>
              </a:ext>
            </a:extLst>
          </p:cNvPr>
          <p:cNvGrpSpPr/>
          <p:nvPr/>
        </p:nvGrpSpPr>
        <p:grpSpPr>
          <a:xfrm rot="546595" flipH="1">
            <a:off x="1335104" y="849570"/>
            <a:ext cx="5404514" cy="4769893"/>
            <a:chOff x="2975212" y="989463"/>
            <a:chExt cx="5404514" cy="47698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483C9C-3839-4339-BB5F-94D4C2464832}"/>
                </a:ext>
              </a:extLst>
            </p:cNvPr>
            <p:cNvSpPr/>
            <p:nvPr/>
          </p:nvSpPr>
          <p:spPr>
            <a:xfrm>
              <a:off x="3603009" y="1610436"/>
              <a:ext cx="4148920" cy="41489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D5B522C-6F11-4801-A965-88070850342F}"/>
                </a:ext>
              </a:extLst>
            </p:cNvPr>
            <p:cNvSpPr/>
            <p:nvPr/>
          </p:nvSpPr>
          <p:spPr>
            <a:xfrm>
              <a:off x="5049672" y="989463"/>
              <a:ext cx="1255594" cy="1255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26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C3AA09-BBE7-4CD1-BDD4-2D7CF3A235A1}"/>
                </a:ext>
              </a:extLst>
            </p:cNvPr>
            <p:cNvSpPr/>
            <p:nvPr/>
          </p:nvSpPr>
          <p:spPr>
            <a:xfrm>
              <a:off x="7124132" y="3057099"/>
              <a:ext cx="1255594" cy="1255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3C6F691-C15C-4940-8AAB-3F4F50035BBE}"/>
                </a:ext>
              </a:extLst>
            </p:cNvPr>
            <p:cNvSpPr/>
            <p:nvPr/>
          </p:nvSpPr>
          <p:spPr>
            <a:xfrm>
              <a:off x="2975212" y="3029803"/>
              <a:ext cx="1255594" cy="1255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4C150E2-5D73-4F2A-A87F-E502A7E06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197" y="1228298"/>
            <a:ext cx="4970161" cy="537039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DEE358-DBDC-480E-804C-028F445F0ABA}"/>
              </a:ext>
            </a:extLst>
          </p:cNvPr>
          <p:cNvCxnSpPr>
            <a:cxnSpLocks/>
          </p:cNvCxnSpPr>
          <p:nvPr/>
        </p:nvCxnSpPr>
        <p:spPr>
          <a:xfrm flipH="1">
            <a:off x="6755773" y="3650777"/>
            <a:ext cx="2271526" cy="211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AED71163-B112-4583-972F-C20ED97EDB81}"/>
              </a:ext>
            </a:extLst>
          </p:cNvPr>
          <p:cNvSpPr/>
          <p:nvPr/>
        </p:nvSpPr>
        <p:spPr>
          <a:xfrm>
            <a:off x="10042478" y="2859205"/>
            <a:ext cx="559558" cy="200622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8C0333-0726-4C94-A507-1DDA01099082}"/>
              </a:ext>
            </a:extLst>
          </p:cNvPr>
          <p:cNvSpPr/>
          <p:nvPr/>
        </p:nvSpPr>
        <p:spPr>
          <a:xfrm>
            <a:off x="9430603" y="2497538"/>
            <a:ext cx="263857" cy="232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F75736-1DD2-4F5C-A408-F85A47C2C7B6}"/>
              </a:ext>
            </a:extLst>
          </p:cNvPr>
          <p:cNvSpPr/>
          <p:nvPr/>
        </p:nvSpPr>
        <p:spPr>
          <a:xfrm>
            <a:off x="7942997" y="5008728"/>
            <a:ext cx="263857" cy="232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24DD0B-F708-404A-A380-7F3E31DBB164}"/>
              </a:ext>
            </a:extLst>
          </p:cNvPr>
          <p:cNvSpPr/>
          <p:nvPr/>
        </p:nvSpPr>
        <p:spPr>
          <a:xfrm>
            <a:off x="8407689" y="3764368"/>
            <a:ext cx="1773372" cy="468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9EEDBB-1741-4EF2-8C69-F8525914AB16}"/>
              </a:ext>
            </a:extLst>
          </p:cNvPr>
          <p:cNvSpPr txBox="1"/>
          <p:nvPr/>
        </p:nvSpPr>
        <p:spPr>
          <a:xfrm>
            <a:off x="9977932" y="4503992"/>
            <a:ext cx="2164375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h-TH" dirty="0"/>
              <a:t>หมุนขวาด้วยความเร็ว</a:t>
            </a:r>
          </a:p>
          <a:p>
            <a:r>
              <a:rPr lang="th-TH" dirty="0"/>
              <a:t>ด้วยความเร็ว</a:t>
            </a:r>
            <a:r>
              <a:rPr lang="en-US" dirty="0"/>
              <a:t> SPEED * 0.5</a:t>
            </a:r>
          </a:p>
          <a:p>
            <a:r>
              <a:rPr lang="th-TH" dirty="0"/>
              <a:t>เช่น </a:t>
            </a:r>
            <a:r>
              <a:rPr lang="en-US" dirty="0"/>
              <a:t>80 x 0.5 = 40</a:t>
            </a: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127555CC-BD24-439D-B839-6D0E91C14D9A}"/>
              </a:ext>
            </a:extLst>
          </p:cNvPr>
          <p:cNvSpPr/>
          <p:nvPr/>
        </p:nvSpPr>
        <p:spPr>
          <a:xfrm rot="9540008">
            <a:off x="4899546" y="272955"/>
            <a:ext cx="334634" cy="64144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10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5B09CB-8B51-423D-A72B-B848D6F157D3}"/>
              </a:ext>
            </a:extLst>
          </p:cNvPr>
          <p:cNvSpPr/>
          <p:nvPr/>
        </p:nvSpPr>
        <p:spPr>
          <a:xfrm>
            <a:off x="1030406" y="1030406"/>
            <a:ext cx="9021170" cy="5049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33291-FB08-41B3-B10E-8727ECDC4623}"/>
              </a:ext>
            </a:extLst>
          </p:cNvPr>
          <p:cNvGrpSpPr/>
          <p:nvPr/>
        </p:nvGrpSpPr>
        <p:grpSpPr>
          <a:xfrm>
            <a:off x="313898" y="1030406"/>
            <a:ext cx="5404514" cy="4769893"/>
            <a:chOff x="2975212" y="989463"/>
            <a:chExt cx="5404514" cy="47698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483C9C-3839-4339-BB5F-94D4C2464832}"/>
                </a:ext>
              </a:extLst>
            </p:cNvPr>
            <p:cNvSpPr/>
            <p:nvPr/>
          </p:nvSpPr>
          <p:spPr>
            <a:xfrm>
              <a:off x="3603009" y="1610436"/>
              <a:ext cx="4148920" cy="41489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D5B522C-6F11-4801-A965-88070850342F}"/>
                </a:ext>
              </a:extLst>
            </p:cNvPr>
            <p:cNvSpPr/>
            <p:nvPr/>
          </p:nvSpPr>
          <p:spPr>
            <a:xfrm>
              <a:off x="5049672" y="989463"/>
              <a:ext cx="1255594" cy="1255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26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C3AA09-BBE7-4CD1-BDD4-2D7CF3A235A1}"/>
                </a:ext>
              </a:extLst>
            </p:cNvPr>
            <p:cNvSpPr/>
            <p:nvPr/>
          </p:nvSpPr>
          <p:spPr>
            <a:xfrm>
              <a:off x="7124132" y="3057099"/>
              <a:ext cx="1255594" cy="1255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3C6F691-C15C-4940-8AAB-3F4F50035BBE}"/>
                </a:ext>
              </a:extLst>
            </p:cNvPr>
            <p:cNvSpPr/>
            <p:nvPr/>
          </p:nvSpPr>
          <p:spPr>
            <a:xfrm>
              <a:off x="2975212" y="3029803"/>
              <a:ext cx="1255594" cy="1255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FFE21DA-BDAB-4CA3-85B2-0599F9BB2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412" y="1836461"/>
            <a:ext cx="6721069" cy="377875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E6C96827-8A99-4968-8B2D-A152292B173B}"/>
              </a:ext>
            </a:extLst>
          </p:cNvPr>
          <p:cNvSpPr/>
          <p:nvPr/>
        </p:nvSpPr>
        <p:spPr>
          <a:xfrm>
            <a:off x="7670042" y="2920621"/>
            <a:ext cx="313899" cy="163773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1EDB9-C523-4EF0-A8D3-FB2E39BF78FD}"/>
              </a:ext>
            </a:extLst>
          </p:cNvPr>
          <p:cNvSpPr txBox="1"/>
          <p:nvPr/>
        </p:nvSpPr>
        <p:spPr>
          <a:xfrm>
            <a:off x="8925636" y="2920621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วิ่งความเร็ว </a:t>
            </a:r>
            <a:r>
              <a:rPr lang="en-US" dirty="0"/>
              <a:t>20% </a:t>
            </a:r>
            <a:r>
              <a:rPr lang="th-TH" dirty="0"/>
              <a:t>ของความเร็วที่ตั้งไว้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1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5B09CB-8B51-423D-A72B-B848D6F157D3}"/>
              </a:ext>
            </a:extLst>
          </p:cNvPr>
          <p:cNvSpPr/>
          <p:nvPr/>
        </p:nvSpPr>
        <p:spPr>
          <a:xfrm>
            <a:off x="1030406" y="1030406"/>
            <a:ext cx="9021170" cy="5049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33291-FB08-41B3-B10E-8727ECDC4623}"/>
              </a:ext>
            </a:extLst>
          </p:cNvPr>
          <p:cNvGrpSpPr/>
          <p:nvPr/>
        </p:nvGrpSpPr>
        <p:grpSpPr>
          <a:xfrm>
            <a:off x="512245" y="-593684"/>
            <a:ext cx="5404514" cy="4769893"/>
            <a:chOff x="2975212" y="989463"/>
            <a:chExt cx="5404514" cy="47698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483C9C-3839-4339-BB5F-94D4C2464832}"/>
                </a:ext>
              </a:extLst>
            </p:cNvPr>
            <p:cNvSpPr/>
            <p:nvPr/>
          </p:nvSpPr>
          <p:spPr>
            <a:xfrm>
              <a:off x="3603009" y="1610436"/>
              <a:ext cx="4148920" cy="4148920"/>
            </a:xfrm>
            <a:prstGeom prst="rect">
              <a:avLst/>
            </a:prstGeom>
            <a:solidFill>
              <a:srgbClr val="FFFFFF">
                <a:alpha val="4196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D5B522C-6F11-4801-A965-88070850342F}"/>
                </a:ext>
              </a:extLst>
            </p:cNvPr>
            <p:cNvSpPr/>
            <p:nvPr/>
          </p:nvSpPr>
          <p:spPr>
            <a:xfrm>
              <a:off x="5049672" y="989463"/>
              <a:ext cx="1255594" cy="1255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26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C3AA09-BBE7-4CD1-BDD4-2D7CF3A235A1}"/>
                </a:ext>
              </a:extLst>
            </p:cNvPr>
            <p:cNvSpPr/>
            <p:nvPr/>
          </p:nvSpPr>
          <p:spPr>
            <a:xfrm>
              <a:off x="7124132" y="3057099"/>
              <a:ext cx="1255594" cy="1255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3C6F691-C15C-4940-8AAB-3F4F50035BBE}"/>
                </a:ext>
              </a:extLst>
            </p:cNvPr>
            <p:cNvSpPr/>
            <p:nvPr/>
          </p:nvSpPr>
          <p:spPr>
            <a:xfrm>
              <a:off x="2975212" y="3029803"/>
              <a:ext cx="1255594" cy="1255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FFE21DA-BDAB-4CA3-85B2-0599F9BB2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412" y="1836461"/>
            <a:ext cx="6721069" cy="377875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E6C96827-8A99-4968-8B2D-A152292B173B}"/>
              </a:ext>
            </a:extLst>
          </p:cNvPr>
          <p:cNvSpPr/>
          <p:nvPr/>
        </p:nvSpPr>
        <p:spPr>
          <a:xfrm>
            <a:off x="7670042" y="2920621"/>
            <a:ext cx="313899" cy="163773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1EDB9-C523-4EF0-A8D3-FB2E39BF78FD}"/>
              </a:ext>
            </a:extLst>
          </p:cNvPr>
          <p:cNvSpPr txBox="1"/>
          <p:nvPr/>
        </p:nvSpPr>
        <p:spPr>
          <a:xfrm>
            <a:off x="8925636" y="2920621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วิ่งความเร็ว </a:t>
            </a:r>
            <a:r>
              <a:rPr lang="en-US" dirty="0"/>
              <a:t>20% </a:t>
            </a:r>
            <a:r>
              <a:rPr lang="th-TH" dirty="0"/>
              <a:t>ของความเร็วที่ตั้งไว้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DABD39-E56A-46B8-A44E-2347DB6FE4DF}"/>
              </a:ext>
            </a:extLst>
          </p:cNvPr>
          <p:cNvSpPr txBox="1"/>
          <p:nvPr/>
        </p:nvSpPr>
        <p:spPr>
          <a:xfrm>
            <a:off x="2061267" y="4763826"/>
            <a:ext cx="3355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Perfect!!!  </a:t>
            </a:r>
            <a:r>
              <a:rPr lang="en-US" sz="4800" dirty="0">
                <a:sym typeface="Wingdings" panose="05000000000000000000" pitchFamily="2" charset="2"/>
              </a:rPr>
              <a:t>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1017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5B09CB-8B51-423D-A72B-B848D6F157D3}"/>
              </a:ext>
            </a:extLst>
          </p:cNvPr>
          <p:cNvSpPr/>
          <p:nvPr/>
        </p:nvSpPr>
        <p:spPr>
          <a:xfrm>
            <a:off x="1030406" y="1030406"/>
            <a:ext cx="9021170" cy="5049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33291-FB08-41B3-B10E-8727ECDC4623}"/>
              </a:ext>
            </a:extLst>
          </p:cNvPr>
          <p:cNvGrpSpPr/>
          <p:nvPr/>
        </p:nvGrpSpPr>
        <p:grpSpPr>
          <a:xfrm rot="20928478">
            <a:off x="512245" y="-156956"/>
            <a:ext cx="5404514" cy="4769893"/>
            <a:chOff x="2975212" y="989463"/>
            <a:chExt cx="5404514" cy="47698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483C9C-3839-4339-BB5F-94D4C2464832}"/>
                </a:ext>
              </a:extLst>
            </p:cNvPr>
            <p:cNvSpPr/>
            <p:nvPr/>
          </p:nvSpPr>
          <p:spPr>
            <a:xfrm>
              <a:off x="3603009" y="1610436"/>
              <a:ext cx="4148920" cy="4148920"/>
            </a:xfrm>
            <a:prstGeom prst="rect">
              <a:avLst/>
            </a:prstGeom>
            <a:solidFill>
              <a:srgbClr val="FFFFFF">
                <a:alpha val="4196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D5B522C-6F11-4801-A965-88070850342F}"/>
                </a:ext>
              </a:extLst>
            </p:cNvPr>
            <p:cNvSpPr/>
            <p:nvPr/>
          </p:nvSpPr>
          <p:spPr>
            <a:xfrm>
              <a:off x="5049672" y="989463"/>
              <a:ext cx="1255594" cy="1255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26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C3AA09-BBE7-4CD1-BDD4-2D7CF3A235A1}"/>
                </a:ext>
              </a:extLst>
            </p:cNvPr>
            <p:cNvSpPr/>
            <p:nvPr/>
          </p:nvSpPr>
          <p:spPr>
            <a:xfrm>
              <a:off x="7124132" y="3057099"/>
              <a:ext cx="1255594" cy="1255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3C6F691-C15C-4940-8AAB-3F4F50035BBE}"/>
                </a:ext>
              </a:extLst>
            </p:cNvPr>
            <p:cNvSpPr/>
            <p:nvPr/>
          </p:nvSpPr>
          <p:spPr>
            <a:xfrm>
              <a:off x="2975212" y="3029803"/>
              <a:ext cx="1255594" cy="1255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6DABD39-E56A-46B8-A44E-2347DB6FE4DF}"/>
              </a:ext>
            </a:extLst>
          </p:cNvPr>
          <p:cNvSpPr txBox="1"/>
          <p:nvPr/>
        </p:nvSpPr>
        <p:spPr>
          <a:xfrm>
            <a:off x="2061267" y="4763826"/>
            <a:ext cx="2903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dirty="0"/>
              <a:t>ชีวิตจริง</a:t>
            </a:r>
            <a:r>
              <a:rPr lang="en-US" sz="4800" dirty="0"/>
              <a:t>!!!  </a:t>
            </a:r>
            <a:r>
              <a:rPr lang="en-US" sz="4800" dirty="0">
                <a:sym typeface="Wingdings" panose="05000000000000000000" pitchFamily="2" charset="2"/>
              </a:rPr>
              <a:t></a:t>
            </a:r>
            <a:endParaRPr lang="en-US" sz="4800" dirty="0"/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39B9E7D2-21FD-488B-A278-0D9534CDA008}"/>
              </a:ext>
            </a:extLst>
          </p:cNvPr>
          <p:cNvSpPr/>
          <p:nvPr/>
        </p:nvSpPr>
        <p:spPr>
          <a:xfrm rot="11254855" flipH="1">
            <a:off x="1514901" y="750627"/>
            <a:ext cx="620830" cy="17202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28337C-9FCB-4059-ADAA-3CF372C36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455" y="1848587"/>
            <a:ext cx="6651269" cy="363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0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5B09CB-8B51-423D-A72B-B848D6F157D3}"/>
              </a:ext>
            </a:extLst>
          </p:cNvPr>
          <p:cNvSpPr/>
          <p:nvPr/>
        </p:nvSpPr>
        <p:spPr>
          <a:xfrm>
            <a:off x="1030406" y="1030406"/>
            <a:ext cx="9021170" cy="5049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33291-FB08-41B3-B10E-8727ECDC4623}"/>
              </a:ext>
            </a:extLst>
          </p:cNvPr>
          <p:cNvGrpSpPr/>
          <p:nvPr/>
        </p:nvGrpSpPr>
        <p:grpSpPr>
          <a:xfrm rot="1059236">
            <a:off x="512245" y="-156956"/>
            <a:ext cx="5404514" cy="4769893"/>
            <a:chOff x="2975212" y="989463"/>
            <a:chExt cx="5404514" cy="47698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483C9C-3839-4339-BB5F-94D4C2464832}"/>
                </a:ext>
              </a:extLst>
            </p:cNvPr>
            <p:cNvSpPr/>
            <p:nvPr/>
          </p:nvSpPr>
          <p:spPr>
            <a:xfrm>
              <a:off x="3603009" y="1610436"/>
              <a:ext cx="4148920" cy="4148920"/>
            </a:xfrm>
            <a:prstGeom prst="rect">
              <a:avLst/>
            </a:prstGeom>
            <a:solidFill>
              <a:srgbClr val="FFFFFF">
                <a:alpha val="4196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D5B522C-6F11-4801-A965-88070850342F}"/>
                </a:ext>
              </a:extLst>
            </p:cNvPr>
            <p:cNvSpPr/>
            <p:nvPr/>
          </p:nvSpPr>
          <p:spPr>
            <a:xfrm>
              <a:off x="5049672" y="989463"/>
              <a:ext cx="1255594" cy="1255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26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C3AA09-BBE7-4CD1-BDD4-2D7CF3A235A1}"/>
                </a:ext>
              </a:extLst>
            </p:cNvPr>
            <p:cNvSpPr/>
            <p:nvPr/>
          </p:nvSpPr>
          <p:spPr>
            <a:xfrm>
              <a:off x="7124132" y="3057099"/>
              <a:ext cx="1255594" cy="125559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3C6F691-C15C-4940-8AAB-3F4F50035BBE}"/>
                </a:ext>
              </a:extLst>
            </p:cNvPr>
            <p:cNvSpPr/>
            <p:nvPr/>
          </p:nvSpPr>
          <p:spPr>
            <a:xfrm>
              <a:off x="2975212" y="3029803"/>
              <a:ext cx="1255594" cy="1255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6DABD39-E56A-46B8-A44E-2347DB6FE4DF}"/>
              </a:ext>
            </a:extLst>
          </p:cNvPr>
          <p:cNvSpPr txBox="1"/>
          <p:nvPr/>
        </p:nvSpPr>
        <p:spPr>
          <a:xfrm>
            <a:off x="2061267" y="4763826"/>
            <a:ext cx="2903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dirty="0"/>
              <a:t>ชีวิตจริง</a:t>
            </a:r>
            <a:r>
              <a:rPr lang="en-US" sz="4800" dirty="0"/>
              <a:t>!!!  </a:t>
            </a:r>
            <a:r>
              <a:rPr lang="en-US" sz="4800" dirty="0">
                <a:sym typeface="Wingdings" panose="05000000000000000000" pitchFamily="2" charset="2"/>
              </a:rPr>
              <a:t></a:t>
            </a:r>
            <a:endParaRPr lang="en-US" sz="4800" dirty="0"/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39B9E7D2-21FD-488B-A278-0D9534CDA008}"/>
              </a:ext>
            </a:extLst>
          </p:cNvPr>
          <p:cNvSpPr/>
          <p:nvPr/>
        </p:nvSpPr>
        <p:spPr>
          <a:xfrm rot="10345145">
            <a:off x="4994634" y="825798"/>
            <a:ext cx="620830" cy="17202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65D216-4845-45D1-BF62-C8670A093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612" y="1773416"/>
            <a:ext cx="6326843" cy="345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80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5B09CB-8B51-423D-A72B-B848D6F157D3}"/>
              </a:ext>
            </a:extLst>
          </p:cNvPr>
          <p:cNvSpPr/>
          <p:nvPr/>
        </p:nvSpPr>
        <p:spPr>
          <a:xfrm>
            <a:off x="1030406" y="1030406"/>
            <a:ext cx="9021170" cy="5049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33291-FB08-41B3-B10E-8727ECDC4623}"/>
              </a:ext>
            </a:extLst>
          </p:cNvPr>
          <p:cNvGrpSpPr/>
          <p:nvPr/>
        </p:nvGrpSpPr>
        <p:grpSpPr>
          <a:xfrm>
            <a:off x="512245" y="-593684"/>
            <a:ext cx="5404514" cy="4769893"/>
            <a:chOff x="2975212" y="989463"/>
            <a:chExt cx="5404514" cy="47698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483C9C-3839-4339-BB5F-94D4C2464832}"/>
                </a:ext>
              </a:extLst>
            </p:cNvPr>
            <p:cNvSpPr/>
            <p:nvPr/>
          </p:nvSpPr>
          <p:spPr>
            <a:xfrm>
              <a:off x="3603009" y="1610436"/>
              <a:ext cx="4148920" cy="4148920"/>
            </a:xfrm>
            <a:prstGeom prst="rect">
              <a:avLst/>
            </a:prstGeom>
            <a:solidFill>
              <a:srgbClr val="FFFFFF">
                <a:alpha val="4196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D5B522C-6F11-4801-A965-88070850342F}"/>
                </a:ext>
              </a:extLst>
            </p:cNvPr>
            <p:cNvSpPr/>
            <p:nvPr/>
          </p:nvSpPr>
          <p:spPr>
            <a:xfrm>
              <a:off x="5049672" y="989463"/>
              <a:ext cx="1255594" cy="1255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26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C3AA09-BBE7-4CD1-BDD4-2D7CF3A235A1}"/>
                </a:ext>
              </a:extLst>
            </p:cNvPr>
            <p:cNvSpPr/>
            <p:nvPr/>
          </p:nvSpPr>
          <p:spPr>
            <a:xfrm>
              <a:off x="7124132" y="3057099"/>
              <a:ext cx="1255594" cy="1255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3C6F691-C15C-4940-8AAB-3F4F50035BBE}"/>
                </a:ext>
              </a:extLst>
            </p:cNvPr>
            <p:cNvSpPr/>
            <p:nvPr/>
          </p:nvSpPr>
          <p:spPr>
            <a:xfrm>
              <a:off x="2975212" y="3029803"/>
              <a:ext cx="1255594" cy="1255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</a:t>
              </a: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E6C96827-8A99-4968-8B2D-A152292B173B}"/>
              </a:ext>
            </a:extLst>
          </p:cNvPr>
          <p:cNvSpPr/>
          <p:nvPr/>
        </p:nvSpPr>
        <p:spPr>
          <a:xfrm>
            <a:off x="7670042" y="2920621"/>
            <a:ext cx="313899" cy="163773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1EDB9-C523-4EF0-A8D3-FB2E39BF78FD}"/>
              </a:ext>
            </a:extLst>
          </p:cNvPr>
          <p:cNvSpPr txBox="1"/>
          <p:nvPr/>
        </p:nvSpPr>
        <p:spPr>
          <a:xfrm>
            <a:off x="8925636" y="2920621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วิ่งความเร็ว </a:t>
            </a:r>
            <a:r>
              <a:rPr lang="en-US" dirty="0"/>
              <a:t>20% </a:t>
            </a:r>
            <a:r>
              <a:rPr lang="th-TH" dirty="0"/>
              <a:t>ของความเร็วที่ตั้งไว้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DABD39-E56A-46B8-A44E-2347DB6FE4DF}"/>
              </a:ext>
            </a:extLst>
          </p:cNvPr>
          <p:cNvSpPr txBox="1"/>
          <p:nvPr/>
        </p:nvSpPr>
        <p:spPr>
          <a:xfrm>
            <a:off x="2061267" y="4763826"/>
            <a:ext cx="3355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Perfect!!!  </a:t>
            </a:r>
            <a:r>
              <a:rPr lang="en-US" sz="4800" dirty="0">
                <a:sym typeface="Wingdings" panose="05000000000000000000" pitchFamily="2" charset="2"/>
              </a:rPr>
              <a:t>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580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98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Chirawat Nangam</dc:creator>
  <cp:lastModifiedBy>Chirawat Nangam</cp:lastModifiedBy>
  <cp:revision>4</cp:revision>
  <dcterms:created xsi:type="dcterms:W3CDTF">2019-09-10T09:39:52Z</dcterms:created>
  <dcterms:modified xsi:type="dcterms:W3CDTF">2019-09-10T14:45:41Z</dcterms:modified>
</cp:coreProperties>
</file>