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8WyxecL2ULkuHWHx/RMAgPKCk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598100" y="1115125"/>
            <a:ext cx="82221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90"/>
              <a:buNone/>
            </a:pPr>
            <a:r>
              <a:rPr lang="en" sz="4700"/>
              <a:t>BDDA End Term Project</a:t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90"/>
              <a:buNone/>
            </a:pPr>
            <a:r>
              <a:t/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90"/>
              <a:buNone/>
            </a:pPr>
            <a:r>
              <a:t/>
            </a:r>
            <a:endParaRPr sz="47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801225" y="2176425"/>
            <a:ext cx="4397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Submitted To -  Prof. Anuj Saini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Submitted By- Group 6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88" name="Google Shape;88;p1"/>
          <p:cNvSpPr txBox="1"/>
          <p:nvPr/>
        </p:nvSpPr>
        <p:spPr>
          <a:xfrm>
            <a:off x="5862725" y="3073025"/>
            <a:ext cx="330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Abhisekh Das- 025003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Dipu Kumar- 025013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Sonansh Gaur- 025025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Harsh Chauhan- 025045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Kriti Suri - 025047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Chirayu Jain- 025049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400" y="1024350"/>
            <a:ext cx="6375050" cy="3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Logistic Regression Model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50" y="1050398"/>
            <a:ext cx="7091451" cy="18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25" y="2996800"/>
            <a:ext cx="7017099" cy="19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Logistic Regression Model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89975"/>
            <a:ext cx="8515697" cy="3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Parameter tuning GridSearch based parameter Selection Regression Model</a:t>
            </a:r>
            <a:endParaRPr sz="2040"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50" y="1279075"/>
            <a:ext cx="7908950" cy="37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150" y="1268175"/>
            <a:ext cx="6464631" cy="37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400" y="1213700"/>
            <a:ext cx="7148750" cy="37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71400" y="437675"/>
            <a:ext cx="7688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 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403200" y="1285875"/>
            <a:ext cx="83799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925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the EDA and the XGBoost(tuned) model, the following characteristics were found to be crucial for visas to be approved as opposed to denied: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(1) Employee education; an employee with only a high school diploma has over 65% chance of having their visa denied, compared to an employee with a doctorate degree, who has over 85% chance of having their visa approved;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(2) Unit of wage; an employee with hourly pay also has over 65% chance of having their visa denied, in comparison to an employee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 The continent the employee is from (e.g., if Europe, over 80% chance of visa getting certified), if the employee has prior job experience (over 75% chance of visa getting approved if an employee has prior work experience but 50% chance of visa getting denied if an employee has no work experience) are other important attributes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 Likewise, the region of the US the employment opportunity is in is also an important deciding factor with over 70% cases getting certified if the region is Midwest or South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XGBoost hyperparameter optimised ML model can explain over 80% of data (accuracy of 75% on test dataset &amp; F1 score of 82% on test dataset) and can provide generalised predictions on training &amp; testing datasets (not prone to overfitting).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recall and precision are also both quite good (77% and 88%, respectively).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b="0" i="0" lang="en" sz="9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confusion matrix can accurately predict a higher percentage of cases that are certified but only a lesser percentage of cases that are rightly denied. This restriction must be kept in mind, and if there is a current lack of human resources in the US, it may be possible to reevaluate cases that have been denied. The model is still useful because only a tiny subset of the data will require considerable further reevaluation.</a:t>
            </a:r>
            <a:endParaRPr b="0" i="0" sz="9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2740875" y="2052725"/>
            <a:ext cx="56769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You!!!!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596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highlight>
                  <a:srgbClr val="FFFFFF"/>
                </a:highlight>
              </a:rPr>
              <a:t>Objective	</a:t>
            </a:r>
            <a:endParaRPr b="1" sz="2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7650" y="1396375"/>
            <a:ext cx="76887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FY 2016, the OFLC processed 775,979 employer applications for 1,699,957 positions for temporary and permanent labor certifications. This was a nine percent increase in the overall number of processed applications from the previous year. The process of reviewing every case is becoming a tedious task as the number of applicants is increasing every year.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increasing number of applicants every year calls for a Machine Learning based solution that can help in shortlisting the candidates having higher chances of VISA approval. OFLC has hired the firm EasyVisa for data-driven solutions. You as a data  scientist at EasyVisa have to analyze the data provided and, with the help of a classification model: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Facilitate the process of visa approvals.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Recommend a suitable profile for the applicants for whom the visa should be certified or denied based on the drivers that significantly influence the case status.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600875" y="1227175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Importing Required Libraries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Loading Dataset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Exploratory Data Analysis 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 Regression Model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 Tuning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 Boost Classifier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00875" y="517675"/>
            <a:ext cx="461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 Performed</a:t>
            </a:r>
            <a:endParaRPr b="1" i="0" sz="2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82725" y="663375"/>
            <a:ext cx="513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Importing Required Libraries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8408" l="15162" r="30057" t="33913"/>
          <a:stretch/>
        </p:blipFill>
        <p:spPr>
          <a:xfrm>
            <a:off x="817300" y="1397975"/>
            <a:ext cx="6324106" cy="37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1355750"/>
            <a:ext cx="76887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771750" y="752375"/>
            <a:ext cx="44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Loading Dataset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23025"/>
            <a:ext cx="8663624" cy="3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244925" y="711450"/>
            <a:ext cx="8173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150"/>
              <a:t>Output</a:t>
            </a:r>
            <a:endParaRPr b="1" sz="2150"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50" y="1528475"/>
            <a:ext cx="8480099" cy="28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9450" y="594825"/>
            <a:ext cx="7688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25" y="1269825"/>
            <a:ext cx="4699386" cy="37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5873625" y="1710875"/>
            <a:ext cx="2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5666550" y="2571750"/>
            <a:ext cx="249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did heatmap visualization to find the correlation between different Labels of the Dataset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853850"/>
            <a:ext cx="4588400" cy="28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2849" y="604800"/>
            <a:ext cx="3401150" cy="21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5">
            <a:alphaModFix/>
          </a:blip>
          <a:srcRect b="0" l="0" r="0" t="28078"/>
          <a:stretch/>
        </p:blipFill>
        <p:spPr>
          <a:xfrm>
            <a:off x="5825875" y="3062125"/>
            <a:ext cx="3318125" cy="2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244925" y="711450"/>
            <a:ext cx="8173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150"/>
              <a:t>Exploratory Data Analysis </a:t>
            </a:r>
            <a:endParaRPr b="1" sz="2150"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50" y="1585500"/>
            <a:ext cx="1859600" cy="15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6425" y="1585500"/>
            <a:ext cx="1859600" cy="181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3400" y="1656338"/>
            <a:ext cx="3167775" cy="14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925" y="3233300"/>
            <a:ext cx="7520042" cy="1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