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4" r:id="rId3"/>
    <p:sldId id="279" r:id="rId4"/>
    <p:sldId id="278" r:id="rId5"/>
    <p:sldId id="277" r:id="rId6"/>
    <p:sldId id="265" r:id="rId7"/>
    <p:sldId id="266" r:id="rId8"/>
    <p:sldId id="267" r:id="rId9"/>
    <p:sldId id="268" r:id="rId10"/>
    <p:sldId id="269" r:id="rId11"/>
    <p:sldId id="270" r:id="rId12"/>
    <p:sldId id="271" r:id="rId13"/>
    <p:sldId id="272" r:id="rId14"/>
    <p:sldId id="273" r:id="rId15"/>
    <p:sldId id="274" r:id="rId16"/>
    <p:sldId id="275" r:id="rId17"/>
    <p:sldId id="280" r:id="rId18"/>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162" autoAdjust="0"/>
    <p:restoredTop sz="94660"/>
  </p:normalViewPr>
  <p:slideViewPr>
    <p:cSldViewPr snapToGrid="0">
      <p:cViewPr varScale="1">
        <p:scale>
          <a:sx n="69" d="100"/>
          <a:sy n="69" d="100"/>
        </p:scale>
        <p:origin x="85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C6820-E48C-472F-8C15-9B4B615296A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fr-FR"/>
          </a:p>
        </p:txBody>
      </p:sp>
      <p:sp>
        <p:nvSpPr>
          <p:cNvPr id="3" name="Subtitle 2">
            <a:extLst>
              <a:ext uri="{FF2B5EF4-FFF2-40B4-BE49-F238E27FC236}">
                <a16:creationId xmlns:a16="http://schemas.microsoft.com/office/drawing/2014/main" id="{0A0B348C-3B2A-4DFE-8379-5268A3583B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fr-FR"/>
          </a:p>
        </p:txBody>
      </p:sp>
      <p:sp>
        <p:nvSpPr>
          <p:cNvPr id="4" name="Date Placeholder 3">
            <a:extLst>
              <a:ext uri="{FF2B5EF4-FFF2-40B4-BE49-F238E27FC236}">
                <a16:creationId xmlns:a16="http://schemas.microsoft.com/office/drawing/2014/main" id="{9494418A-003B-4EC5-B7E7-00A9FA3E934F}"/>
              </a:ext>
            </a:extLst>
          </p:cNvPr>
          <p:cNvSpPr>
            <a:spLocks noGrp="1"/>
          </p:cNvSpPr>
          <p:nvPr>
            <p:ph type="dt" sz="half" idx="10"/>
          </p:nvPr>
        </p:nvSpPr>
        <p:spPr/>
        <p:txBody>
          <a:bodyPr/>
          <a:lstStyle/>
          <a:p>
            <a:fld id="{80912218-CB1F-4A7A-8D6A-FCC3977583BA}" type="datetimeFigureOut">
              <a:rPr lang="fr-FR" smtClean="0"/>
              <a:t>16/05/2021</a:t>
            </a:fld>
            <a:endParaRPr lang="fr-FR"/>
          </a:p>
        </p:txBody>
      </p:sp>
      <p:sp>
        <p:nvSpPr>
          <p:cNvPr id="5" name="Footer Placeholder 4">
            <a:extLst>
              <a:ext uri="{FF2B5EF4-FFF2-40B4-BE49-F238E27FC236}">
                <a16:creationId xmlns:a16="http://schemas.microsoft.com/office/drawing/2014/main" id="{B6CAFE30-D063-4A14-804D-47B317DDE58D}"/>
              </a:ext>
            </a:extLst>
          </p:cNvPr>
          <p:cNvSpPr>
            <a:spLocks noGrp="1"/>
          </p:cNvSpPr>
          <p:nvPr>
            <p:ph type="ftr" sz="quarter" idx="11"/>
          </p:nvPr>
        </p:nvSpPr>
        <p:spPr/>
        <p:txBody>
          <a:bodyPr/>
          <a:lstStyle/>
          <a:p>
            <a:endParaRPr lang="fr-FR"/>
          </a:p>
        </p:txBody>
      </p:sp>
      <p:sp>
        <p:nvSpPr>
          <p:cNvPr id="6" name="Slide Number Placeholder 5">
            <a:extLst>
              <a:ext uri="{FF2B5EF4-FFF2-40B4-BE49-F238E27FC236}">
                <a16:creationId xmlns:a16="http://schemas.microsoft.com/office/drawing/2014/main" id="{89CA45D4-9278-4AD1-B485-99DC596AF327}"/>
              </a:ext>
            </a:extLst>
          </p:cNvPr>
          <p:cNvSpPr>
            <a:spLocks noGrp="1"/>
          </p:cNvSpPr>
          <p:nvPr>
            <p:ph type="sldNum" sz="quarter" idx="12"/>
          </p:nvPr>
        </p:nvSpPr>
        <p:spPr/>
        <p:txBody>
          <a:bodyPr/>
          <a:lstStyle/>
          <a:p>
            <a:fld id="{0F202217-A221-47C3-AA3D-72EC5C243A6D}" type="slidenum">
              <a:rPr lang="fr-FR" smtClean="0"/>
              <a:t>‹#›</a:t>
            </a:fld>
            <a:endParaRPr lang="fr-FR"/>
          </a:p>
        </p:txBody>
      </p:sp>
    </p:spTree>
    <p:extLst>
      <p:ext uri="{BB962C8B-B14F-4D97-AF65-F5344CB8AC3E}">
        <p14:creationId xmlns:p14="http://schemas.microsoft.com/office/powerpoint/2010/main" val="20761218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DCE154-806C-4DB1-A459-09E601B17DDC}"/>
              </a:ext>
            </a:extLst>
          </p:cNvPr>
          <p:cNvSpPr>
            <a:spLocks noGrp="1"/>
          </p:cNvSpPr>
          <p:nvPr>
            <p:ph type="title"/>
          </p:nvPr>
        </p:nvSpPr>
        <p:spPr/>
        <p:txBody>
          <a:bodyPr/>
          <a:lstStyle/>
          <a:p>
            <a:r>
              <a:rPr lang="en-US"/>
              <a:t>Click to edit Master title style</a:t>
            </a:r>
            <a:endParaRPr lang="fr-FR"/>
          </a:p>
        </p:txBody>
      </p:sp>
      <p:sp>
        <p:nvSpPr>
          <p:cNvPr id="3" name="Vertical Text Placeholder 2">
            <a:extLst>
              <a:ext uri="{FF2B5EF4-FFF2-40B4-BE49-F238E27FC236}">
                <a16:creationId xmlns:a16="http://schemas.microsoft.com/office/drawing/2014/main" id="{A033B484-728A-4060-85C3-7DCBA9176AD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Date Placeholder 3">
            <a:extLst>
              <a:ext uri="{FF2B5EF4-FFF2-40B4-BE49-F238E27FC236}">
                <a16:creationId xmlns:a16="http://schemas.microsoft.com/office/drawing/2014/main" id="{1C42EAAB-56CB-4B48-8E5E-E637C51C3FA7}"/>
              </a:ext>
            </a:extLst>
          </p:cNvPr>
          <p:cNvSpPr>
            <a:spLocks noGrp="1"/>
          </p:cNvSpPr>
          <p:nvPr>
            <p:ph type="dt" sz="half" idx="10"/>
          </p:nvPr>
        </p:nvSpPr>
        <p:spPr/>
        <p:txBody>
          <a:bodyPr/>
          <a:lstStyle/>
          <a:p>
            <a:fld id="{80912218-CB1F-4A7A-8D6A-FCC3977583BA}" type="datetimeFigureOut">
              <a:rPr lang="fr-FR" smtClean="0"/>
              <a:t>16/05/2021</a:t>
            </a:fld>
            <a:endParaRPr lang="fr-FR"/>
          </a:p>
        </p:txBody>
      </p:sp>
      <p:sp>
        <p:nvSpPr>
          <p:cNvPr id="5" name="Footer Placeholder 4">
            <a:extLst>
              <a:ext uri="{FF2B5EF4-FFF2-40B4-BE49-F238E27FC236}">
                <a16:creationId xmlns:a16="http://schemas.microsoft.com/office/drawing/2014/main" id="{DAE9E7EA-C137-4AE3-A958-2438E7D72278}"/>
              </a:ext>
            </a:extLst>
          </p:cNvPr>
          <p:cNvSpPr>
            <a:spLocks noGrp="1"/>
          </p:cNvSpPr>
          <p:nvPr>
            <p:ph type="ftr" sz="quarter" idx="11"/>
          </p:nvPr>
        </p:nvSpPr>
        <p:spPr/>
        <p:txBody>
          <a:bodyPr/>
          <a:lstStyle/>
          <a:p>
            <a:endParaRPr lang="fr-FR"/>
          </a:p>
        </p:txBody>
      </p:sp>
      <p:sp>
        <p:nvSpPr>
          <p:cNvPr id="6" name="Slide Number Placeholder 5">
            <a:extLst>
              <a:ext uri="{FF2B5EF4-FFF2-40B4-BE49-F238E27FC236}">
                <a16:creationId xmlns:a16="http://schemas.microsoft.com/office/drawing/2014/main" id="{15A065DF-1E14-405D-859F-D4729D55B429}"/>
              </a:ext>
            </a:extLst>
          </p:cNvPr>
          <p:cNvSpPr>
            <a:spLocks noGrp="1"/>
          </p:cNvSpPr>
          <p:nvPr>
            <p:ph type="sldNum" sz="quarter" idx="12"/>
          </p:nvPr>
        </p:nvSpPr>
        <p:spPr/>
        <p:txBody>
          <a:bodyPr/>
          <a:lstStyle/>
          <a:p>
            <a:fld id="{0F202217-A221-47C3-AA3D-72EC5C243A6D}" type="slidenum">
              <a:rPr lang="fr-FR" smtClean="0"/>
              <a:t>‹#›</a:t>
            </a:fld>
            <a:endParaRPr lang="fr-FR"/>
          </a:p>
        </p:txBody>
      </p:sp>
    </p:spTree>
    <p:extLst>
      <p:ext uri="{BB962C8B-B14F-4D97-AF65-F5344CB8AC3E}">
        <p14:creationId xmlns:p14="http://schemas.microsoft.com/office/powerpoint/2010/main" val="32562998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0B96193-4482-4856-82B1-8A005B04B2A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fr-FR"/>
          </a:p>
        </p:txBody>
      </p:sp>
      <p:sp>
        <p:nvSpPr>
          <p:cNvPr id="3" name="Vertical Text Placeholder 2">
            <a:extLst>
              <a:ext uri="{FF2B5EF4-FFF2-40B4-BE49-F238E27FC236}">
                <a16:creationId xmlns:a16="http://schemas.microsoft.com/office/drawing/2014/main" id="{7BAA9889-F97B-4320-ACBF-1111A4B7940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Date Placeholder 3">
            <a:extLst>
              <a:ext uri="{FF2B5EF4-FFF2-40B4-BE49-F238E27FC236}">
                <a16:creationId xmlns:a16="http://schemas.microsoft.com/office/drawing/2014/main" id="{B04D5D98-AEE8-42F6-B711-562E842D0385}"/>
              </a:ext>
            </a:extLst>
          </p:cNvPr>
          <p:cNvSpPr>
            <a:spLocks noGrp="1"/>
          </p:cNvSpPr>
          <p:nvPr>
            <p:ph type="dt" sz="half" idx="10"/>
          </p:nvPr>
        </p:nvSpPr>
        <p:spPr/>
        <p:txBody>
          <a:bodyPr/>
          <a:lstStyle/>
          <a:p>
            <a:fld id="{80912218-CB1F-4A7A-8D6A-FCC3977583BA}" type="datetimeFigureOut">
              <a:rPr lang="fr-FR" smtClean="0"/>
              <a:t>16/05/2021</a:t>
            </a:fld>
            <a:endParaRPr lang="fr-FR"/>
          </a:p>
        </p:txBody>
      </p:sp>
      <p:sp>
        <p:nvSpPr>
          <p:cNvPr id="5" name="Footer Placeholder 4">
            <a:extLst>
              <a:ext uri="{FF2B5EF4-FFF2-40B4-BE49-F238E27FC236}">
                <a16:creationId xmlns:a16="http://schemas.microsoft.com/office/drawing/2014/main" id="{512DA019-23B3-496D-A3A5-23785737F3DB}"/>
              </a:ext>
            </a:extLst>
          </p:cNvPr>
          <p:cNvSpPr>
            <a:spLocks noGrp="1"/>
          </p:cNvSpPr>
          <p:nvPr>
            <p:ph type="ftr" sz="quarter" idx="11"/>
          </p:nvPr>
        </p:nvSpPr>
        <p:spPr/>
        <p:txBody>
          <a:bodyPr/>
          <a:lstStyle/>
          <a:p>
            <a:endParaRPr lang="fr-FR"/>
          </a:p>
        </p:txBody>
      </p:sp>
      <p:sp>
        <p:nvSpPr>
          <p:cNvPr id="6" name="Slide Number Placeholder 5">
            <a:extLst>
              <a:ext uri="{FF2B5EF4-FFF2-40B4-BE49-F238E27FC236}">
                <a16:creationId xmlns:a16="http://schemas.microsoft.com/office/drawing/2014/main" id="{0C45230F-AA8E-489B-9D32-94E4F3FE251D}"/>
              </a:ext>
            </a:extLst>
          </p:cNvPr>
          <p:cNvSpPr>
            <a:spLocks noGrp="1"/>
          </p:cNvSpPr>
          <p:nvPr>
            <p:ph type="sldNum" sz="quarter" idx="12"/>
          </p:nvPr>
        </p:nvSpPr>
        <p:spPr/>
        <p:txBody>
          <a:bodyPr/>
          <a:lstStyle/>
          <a:p>
            <a:fld id="{0F202217-A221-47C3-AA3D-72EC5C243A6D}" type="slidenum">
              <a:rPr lang="fr-FR" smtClean="0"/>
              <a:t>‹#›</a:t>
            </a:fld>
            <a:endParaRPr lang="fr-FR"/>
          </a:p>
        </p:txBody>
      </p:sp>
    </p:spTree>
    <p:extLst>
      <p:ext uri="{BB962C8B-B14F-4D97-AF65-F5344CB8AC3E}">
        <p14:creationId xmlns:p14="http://schemas.microsoft.com/office/powerpoint/2010/main" val="577160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E2A772-54EF-4CE2-90D9-78C638F947C0}"/>
              </a:ext>
            </a:extLst>
          </p:cNvPr>
          <p:cNvSpPr>
            <a:spLocks noGrp="1"/>
          </p:cNvSpPr>
          <p:nvPr>
            <p:ph type="title"/>
          </p:nvPr>
        </p:nvSpPr>
        <p:spPr/>
        <p:txBody>
          <a:bodyPr/>
          <a:lstStyle/>
          <a:p>
            <a:r>
              <a:rPr lang="en-US"/>
              <a:t>Click to edit Master title style</a:t>
            </a:r>
            <a:endParaRPr lang="fr-FR"/>
          </a:p>
        </p:txBody>
      </p:sp>
      <p:sp>
        <p:nvSpPr>
          <p:cNvPr id="3" name="Content Placeholder 2">
            <a:extLst>
              <a:ext uri="{FF2B5EF4-FFF2-40B4-BE49-F238E27FC236}">
                <a16:creationId xmlns:a16="http://schemas.microsoft.com/office/drawing/2014/main" id="{3D78C179-F030-4BBC-859E-46C6605403E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Date Placeholder 3">
            <a:extLst>
              <a:ext uri="{FF2B5EF4-FFF2-40B4-BE49-F238E27FC236}">
                <a16:creationId xmlns:a16="http://schemas.microsoft.com/office/drawing/2014/main" id="{A5BAD12C-E699-4A3F-8BBE-B66FB87647EF}"/>
              </a:ext>
            </a:extLst>
          </p:cNvPr>
          <p:cNvSpPr>
            <a:spLocks noGrp="1"/>
          </p:cNvSpPr>
          <p:nvPr>
            <p:ph type="dt" sz="half" idx="10"/>
          </p:nvPr>
        </p:nvSpPr>
        <p:spPr/>
        <p:txBody>
          <a:bodyPr/>
          <a:lstStyle/>
          <a:p>
            <a:fld id="{80912218-CB1F-4A7A-8D6A-FCC3977583BA}" type="datetimeFigureOut">
              <a:rPr lang="fr-FR" smtClean="0"/>
              <a:t>16/05/2021</a:t>
            </a:fld>
            <a:endParaRPr lang="fr-FR"/>
          </a:p>
        </p:txBody>
      </p:sp>
      <p:sp>
        <p:nvSpPr>
          <p:cNvPr id="5" name="Footer Placeholder 4">
            <a:extLst>
              <a:ext uri="{FF2B5EF4-FFF2-40B4-BE49-F238E27FC236}">
                <a16:creationId xmlns:a16="http://schemas.microsoft.com/office/drawing/2014/main" id="{48C46C18-EF92-41BC-98CA-2D1B26A87907}"/>
              </a:ext>
            </a:extLst>
          </p:cNvPr>
          <p:cNvSpPr>
            <a:spLocks noGrp="1"/>
          </p:cNvSpPr>
          <p:nvPr>
            <p:ph type="ftr" sz="quarter" idx="11"/>
          </p:nvPr>
        </p:nvSpPr>
        <p:spPr/>
        <p:txBody>
          <a:bodyPr/>
          <a:lstStyle/>
          <a:p>
            <a:endParaRPr lang="fr-FR"/>
          </a:p>
        </p:txBody>
      </p:sp>
      <p:sp>
        <p:nvSpPr>
          <p:cNvPr id="6" name="Slide Number Placeholder 5">
            <a:extLst>
              <a:ext uri="{FF2B5EF4-FFF2-40B4-BE49-F238E27FC236}">
                <a16:creationId xmlns:a16="http://schemas.microsoft.com/office/drawing/2014/main" id="{CCF93B7A-535E-45E2-A73C-CE905B5495A4}"/>
              </a:ext>
            </a:extLst>
          </p:cNvPr>
          <p:cNvSpPr>
            <a:spLocks noGrp="1"/>
          </p:cNvSpPr>
          <p:nvPr>
            <p:ph type="sldNum" sz="quarter" idx="12"/>
          </p:nvPr>
        </p:nvSpPr>
        <p:spPr/>
        <p:txBody>
          <a:bodyPr/>
          <a:lstStyle/>
          <a:p>
            <a:fld id="{0F202217-A221-47C3-AA3D-72EC5C243A6D}" type="slidenum">
              <a:rPr lang="fr-FR" smtClean="0"/>
              <a:t>‹#›</a:t>
            </a:fld>
            <a:endParaRPr lang="fr-FR"/>
          </a:p>
        </p:txBody>
      </p:sp>
    </p:spTree>
    <p:extLst>
      <p:ext uri="{BB962C8B-B14F-4D97-AF65-F5344CB8AC3E}">
        <p14:creationId xmlns:p14="http://schemas.microsoft.com/office/powerpoint/2010/main" val="28263876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95343D-8AC8-4D2C-898F-73198AD13A0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fr-FR"/>
          </a:p>
        </p:txBody>
      </p:sp>
      <p:sp>
        <p:nvSpPr>
          <p:cNvPr id="3" name="Text Placeholder 2">
            <a:extLst>
              <a:ext uri="{FF2B5EF4-FFF2-40B4-BE49-F238E27FC236}">
                <a16:creationId xmlns:a16="http://schemas.microsoft.com/office/drawing/2014/main" id="{28C17901-3079-431D-A119-E39D3078DB6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81312D1-165C-47FC-A78F-FEA5FA8B76F6}"/>
              </a:ext>
            </a:extLst>
          </p:cNvPr>
          <p:cNvSpPr>
            <a:spLocks noGrp="1"/>
          </p:cNvSpPr>
          <p:nvPr>
            <p:ph type="dt" sz="half" idx="10"/>
          </p:nvPr>
        </p:nvSpPr>
        <p:spPr/>
        <p:txBody>
          <a:bodyPr/>
          <a:lstStyle/>
          <a:p>
            <a:fld id="{80912218-CB1F-4A7A-8D6A-FCC3977583BA}" type="datetimeFigureOut">
              <a:rPr lang="fr-FR" smtClean="0"/>
              <a:t>16/05/2021</a:t>
            </a:fld>
            <a:endParaRPr lang="fr-FR"/>
          </a:p>
        </p:txBody>
      </p:sp>
      <p:sp>
        <p:nvSpPr>
          <p:cNvPr id="5" name="Footer Placeholder 4">
            <a:extLst>
              <a:ext uri="{FF2B5EF4-FFF2-40B4-BE49-F238E27FC236}">
                <a16:creationId xmlns:a16="http://schemas.microsoft.com/office/drawing/2014/main" id="{73ECFFE2-71DF-46FD-8132-B453C1E041E4}"/>
              </a:ext>
            </a:extLst>
          </p:cNvPr>
          <p:cNvSpPr>
            <a:spLocks noGrp="1"/>
          </p:cNvSpPr>
          <p:nvPr>
            <p:ph type="ftr" sz="quarter" idx="11"/>
          </p:nvPr>
        </p:nvSpPr>
        <p:spPr/>
        <p:txBody>
          <a:bodyPr/>
          <a:lstStyle/>
          <a:p>
            <a:endParaRPr lang="fr-FR"/>
          </a:p>
        </p:txBody>
      </p:sp>
      <p:sp>
        <p:nvSpPr>
          <p:cNvPr id="6" name="Slide Number Placeholder 5">
            <a:extLst>
              <a:ext uri="{FF2B5EF4-FFF2-40B4-BE49-F238E27FC236}">
                <a16:creationId xmlns:a16="http://schemas.microsoft.com/office/drawing/2014/main" id="{8274CD62-4461-42EB-8AB8-5E2DAF6B110E}"/>
              </a:ext>
            </a:extLst>
          </p:cNvPr>
          <p:cNvSpPr>
            <a:spLocks noGrp="1"/>
          </p:cNvSpPr>
          <p:nvPr>
            <p:ph type="sldNum" sz="quarter" idx="12"/>
          </p:nvPr>
        </p:nvSpPr>
        <p:spPr/>
        <p:txBody>
          <a:bodyPr/>
          <a:lstStyle/>
          <a:p>
            <a:fld id="{0F202217-A221-47C3-AA3D-72EC5C243A6D}" type="slidenum">
              <a:rPr lang="fr-FR" smtClean="0"/>
              <a:t>‹#›</a:t>
            </a:fld>
            <a:endParaRPr lang="fr-FR"/>
          </a:p>
        </p:txBody>
      </p:sp>
    </p:spTree>
    <p:extLst>
      <p:ext uri="{BB962C8B-B14F-4D97-AF65-F5344CB8AC3E}">
        <p14:creationId xmlns:p14="http://schemas.microsoft.com/office/powerpoint/2010/main" val="30848970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E29E5-D3AF-4F14-806B-38B6E6C96ACD}"/>
              </a:ext>
            </a:extLst>
          </p:cNvPr>
          <p:cNvSpPr>
            <a:spLocks noGrp="1"/>
          </p:cNvSpPr>
          <p:nvPr>
            <p:ph type="title"/>
          </p:nvPr>
        </p:nvSpPr>
        <p:spPr/>
        <p:txBody>
          <a:bodyPr/>
          <a:lstStyle/>
          <a:p>
            <a:r>
              <a:rPr lang="en-US"/>
              <a:t>Click to edit Master title style</a:t>
            </a:r>
            <a:endParaRPr lang="fr-FR"/>
          </a:p>
        </p:txBody>
      </p:sp>
      <p:sp>
        <p:nvSpPr>
          <p:cNvPr id="3" name="Content Placeholder 2">
            <a:extLst>
              <a:ext uri="{FF2B5EF4-FFF2-40B4-BE49-F238E27FC236}">
                <a16:creationId xmlns:a16="http://schemas.microsoft.com/office/drawing/2014/main" id="{0D80FEFD-C0DB-4F7B-AD76-ECAF9EE8E26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Content Placeholder 3">
            <a:extLst>
              <a:ext uri="{FF2B5EF4-FFF2-40B4-BE49-F238E27FC236}">
                <a16:creationId xmlns:a16="http://schemas.microsoft.com/office/drawing/2014/main" id="{B6B46F39-2546-47B6-98AA-9A11368EE8A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5" name="Date Placeholder 4">
            <a:extLst>
              <a:ext uri="{FF2B5EF4-FFF2-40B4-BE49-F238E27FC236}">
                <a16:creationId xmlns:a16="http://schemas.microsoft.com/office/drawing/2014/main" id="{A8523C43-6ACD-42A8-929B-75A10DE337B8}"/>
              </a:ext>
            </a:extLst>
          </p:cNvPr>
          <p:cNvSpPr>
            <a:spLocks noGrp="1"/>
          </p:cNvSpPr>
          <p:nvPr>
            <p:ph type="dt" sz="half" idx="10"/>
          </p:nvPr>
        </p:nvSpPr>
        <p:spPr/>
        <p:txBody>
          <a:bodyPr/>
          <a:lstStyle/>
          <a:p>
            <a:fld id="{80912218-CB1F-4A7A-8D6A-FCC3977583BA}" type="datetimeFigureOut">
              <a:rPr lang="fr-FR" smtClean="0"/>
              <a:t>16/05/2021</a:t>
            </a:fld>
            <a:endParaRPr lang="fr-FR"/>
          </a:p>
        </p:txBody>
      </p:sp>
      <p:sp>
        <p:nvSpPr>
          <p:cNvPr id="6" name="Footer Placeholder 5">
            <a:extLst>
              <a:ext uri="{FF2B5EF4-FFF2-40B4-BE49-F238E27FC236}">
                <a16:creationId xmlns:a16="http://schemas.microsoft.com/office/drawing/2014/main" id="{1AA08361-D64B-4F96-AC16-DFA7F659EA5D}"/>
              </a:ext>
            </a:extLst>
          </p:cNvPr>
          <p:cNvSpPr>
            <a:spLocks noGrp="1"/>
          </p:cNvSpPr>
          <p:nvPr>
            <p:ph type="ftr" sz="quarter" idx="11"/>
          </p:nvPr>
        </p:nvSpPr>
        <p:spPr/>
        <p:txBody>
          <a:bodyPr/>
          <a:lstStyle/>
          <a:p>
            <a:endParaRPr lang="fr-FR"/>
          </a:p>
        </p:txBody>
      </p:sp>
      <p:sp>
        <p:nvSpPr>
          <p:cNvPr id="7" name="Slide Number Placeholder 6">
            <a:extLst>
              <a:ext uri="{FF2B5EF4-FFF2-40B4-BE49-F238E27FC236}">
                <a16:creationId xmlns:a16="http://schemas.microsoft.com/office/drawing/2014/main" id="{DAAF0FD1-1CD9-4DE9-A175-AC6DA80B1418}"/>
              </a:ext>
            </a:extLst>
          </p:cNvPr>
          <p:cNvSpPr>
            <a:spLocks noGrp="1"/>
          </p:cNvSpPr>
          <p:nvPr>
            <p:ph type="sldNum" sz="quarter" idx="12"/>
          </p:nvPr>
        </p:nvSpPr>
        <p:spPr/>
        <p:txBody>
          <a:bodyPr/>
          <a:lstStyle/>
          <a:p>
            <a:fld id="{0F202217-A221-47C3-AA3D-72EC5C243A6D}" type="slidenum">
              <a:rPr lang="fr-FR" smtClean="0"/>
              <a:t>‹#›</a:t>
            </a:fld>
            <a:endParaRPr lang="fr-FR"/>
          </a:p>
        </p:txBody>
      </p:sp>
    </p:spTree>
    <p:extLst>
      <p:ext uri="{BB962C8B-B14F-4D97-AF65-F5344CB8AC3E}">
        <p14:creationId xmlns:p14="http://schemas.microsoft.com/office/powerpoint/2010/main" val="39511054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19269E-CFF8-43B1-A086-4688871F8893}"/>
              </a:ext>
            </a:extLst>
          </p:cNvPr>
          <p:cNvSpPr>
            <a:spLocks noGrp="1"/>
          </p:cNvSpPr>
          <p:nvPr>
            <p:ph type="title"/>
          </p:nvPr>
        </p:nvSpPr>
        <p:spPr>
          <a:xfrm>
            <a:off x="839788" y="365125"/>
            <a:ext cx="10515600" cy="1325563"/>
          </a:xfrm>
        </p:spPr>
        <p:txBody>
          <a:bodyPr/>
          <a:lstStyle/>
          <a:p>
            <a:r>
              <a:rPr lang="en-US"/>
              <a:t>Click to edit Master title style</a:t>
            </a:r>
            <a:endParaRPr lang="fr-FR"/>
          </a:p>
        </p:txBody>
      </p:sp>
      <p:sp>
        <p:nvSpPr>
          <p:cNvPr id="3" name="Text Placeholder 2">
            <a:extLst>
              <a:ext uri="{FF2B5EF4-FFF2-40B4-BE49-F238E27FC236}">
                <a16:creationId xmlns:a16="http://schemas.microsoft.com/office/drawing/2014/main" id="{A8111956-9470-4091-A2F5-FD4245A0665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A643DB9-57AC-44A6-BF26-C5093785DC1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5" name="Text Placeholder 4">
            <a:extLst>
              <a:ext uri="{FF2B5EF4-FFF2-40B4-BE49-F238E27FC236}">
                <a16:creationId xmlns:a16="http://schemas.microsoft.com/office/drawing/2014/main" id="{85FE238F-5B78-47D8-B4FB-67405F96D65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458D8FC-5976-47AF-88D2-BD774C5DA8C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7" name="Date Placeholder 6">
            <a:extLst>
              <a:ext uri="{FF2B5EF4-FFF2-40B4-BE49-F238E27FC236}">
                <a16:creationId xmlns:a16="http://schemas.microsoft.com/office/drawing/2014/main" id="{9FF7252C-35CF-4D81-AC42-88F2657CB763}"/>
              </a:ext>
            </a:extLst>
          </p:cNvPr>
          <p:cNvSpPr>
            <a:spLocks noGrp="1"/>
          </p:cNvSpPr>
          <p:nvPr>
            <p:ph type="dt" sz="half" idx="10"/>
          </p:nvPr>
        </p:nvSpPr>
        <p:spPr/>
        <p:txBody>
          <a:bodyPr/>
          <a:lstStyle/>
          <a:p>
            <a:fld id="{80912218-CB1F-4A7A-8D6A-FCC3977583BA}" type="datetimeFigureOut">
              <a:rPr lang="fr-FR" smtClean="0"/>
              <a:t>16/05/2021</a:t>
            </a:fld>
            <a:endParaRPr lang="fr-FR"/>
          </a:p>
        </p:txBody>
      </p:sp>
      <p:sp>
        <p:nvSpPr>
          <p:cNvPr id="8" name="Footer Placeholder 7">
            <a:extLst>
              <a:ext uri="{FF2B5EF4-FFF2-40B4-BE49-F238E27FC236}">
                <a16:creationId xmlns:a16="http://schemas.microsoft.com/office/drawing/2014/main" id="{DEABAF79-D2D5-4EE9-B52D-0B84056ED731}"/>
              </a:ext>
            </a:extLst>
          </p:cNvPr>
          <p:cNvSpPr>
            <a:spLocks noGrp="1"/>
          </p:cNvSpPr>
          <p:nvPr>
            <p:ph type="ftr" sz="quarter" idx="11"/>
          </p:nvPr>
        </p:nvSpPr>
        <p:spPr/>
        <p:txBody>
          <a:bodyPr/>
          <a:lstStyle/>
          <a:p>
            <a:endParaRPr lang="fr-FR"/>
          </a:p>
        </p:txBody>
      </p:sp>
      <p:sp>
        <p:nvSpPr>
          <p:cNvPr id="9" name="Slide Number Placeholder 8">
            <a:extLst>
              <a:ext uri="{FF2B5EF4-FFF2-40B4-BE49-F238E27FC236}">
                <a16:creationId xmlns:a16="http://schemas.microsoft.com/office/drawing/2014/main" id="{F68F673C-0C30-422D-909B-64EC5EC66612}"/>
              </a:ext>
            </a:extLst>
          </p:cNvPr>
          <p:cNvSpPr>
            <a:spLocks noGrp="1"/>
          </p:cNvSpPr>
          <p:nvPr>
            <p:ph type="sldNum" sz="quarter" idx="12"/>
          </p:nvPr>
        </p:nvSpPr>
        <p:spPr/>
        <p:txBody>
          <a:bodyPr/>
          <a:lstStyle/>
          <a:p>
            <a:fld id="{0F202217-A221-47C3-AA3D-72EC5C243A6D}" type="slidenum">
              <a:rPr lang="fr-FR" smtClean="0"/>
              <a:t>‹#›</a:t>
            </a:fld>
            <a:endParaRPr lang="fr-FR"/>
          </a:p>
        </p:txBody>
      </p:sp>
    </p:spTree>
    <p:extLst>
      <p:ext uri="{BB962C8B-B14F-4D97-AF65-F5344CB8AC3E}">
        <p14:creationId xmlns:p14="http://schemas.microsoft.com/office/powerpoint/2010/main" val="16707311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C8536F-6A08-4B90-9E8B-38EA8A03CB78}"/>
              </a:ext>
            </a:extLst>
          </p:cNvPr>
          <p:cNvSpPr>
            <a:spLocks noGrp="1"/>
          </p:cNvSpPr>
          <p:nvPr>
            <p:ph type="title"/>
          </p:nvPr>
        </p:nvSpPr>
        <p:spPr/>
        <p:txBody>
          <a:bodyPr/>
          <a:lstStyle/>
          <a:p>
            <a:r>
              <a:rPr lang="en-US"/>
              <a:t>Click to edit Master title style</a:t>
            </a:r>
            <a:endParaRPr lang="fr-FR"/>
          </a:p>
        </p:txBody>
      </p:sp>
      <p:sp>
        <p:nvSpPr>
          <p:cNvPr id="3" name="Date Placeholder 2">
            <a:extLst>
              <a:ext uri="{FF2B5EF4-FFF2-40B4-BE49-F238E27FC236}">
                <a16:creationId xmlns:a16="http://schemas.microsoft.com/office/drawing/2014/main" id="{B95B2746-C2ED-4176-A4B1-E629B3A26073}"/>
              </a:ext>
            </a:extLst>
          </p:cNvPr>
          <p:cNvSpPr>
            <a:spLocks noGrp="1"/>
          </p:cNvSpPr>
          <p:nvPr>
            <p:ph type="dt" sz="half" idx="10"/>
          </p:nvPr>
        </p:nvSpPr>
        <p:spPr/>
        <p:txBody>
          <a:bodyPr/>
          <a:lstStyle/>
          <a:p>
            <a:fld id="{80912218-CB1F-4A7A-8D6A-FCC3977583BA}" type="datetimeFigureOut">
              <a:rPr lang="fr-FR" smtClean="0"/>
              <a:t>16/05/2021</a:t>
            </a:fld>
            <a:endParaRPr lang="fr-FR"/>
          </a:p>
        </p:txBody>
      </p:sp>
      <p:sp>
        <p:nvSpPr>
          <p:cNvPr id="4" name="Footer Placeholder 3">
            <a:extLst>
              <a:ext uri="{FF2B5EF4-FFF2-40B4-BE49-F238E27FC236}">
                <a16:creationId xmlns:a16="http://schemas.microsoft.com/office/drawing/2014/main" id="{7BA54078-EEFA-4193-B868-CCD71E097D95}"/>
              </a:ext>
            </a:extLst>
          </p:cNvPr>
          <p:cNvSpPr>
            <a:spLocks noGrp="1"/>
          </p:cNvSpPr>
          <p:nvPr>
            <p:ph type="ftr" sz="quarter" idx="11"/>
          </p:nvPr>
        </p:nvSpPr>
        <p:spPr/>
        <p:txBody>
          <a:bodyPr/>
          <a:lstStyle/>
          <a:p>
            <a:endParaRPr lang="fr-FR"/>
          </a:p>
        </p:txBody>
      </p:sp>
      <p:sp>
        <p:nvSpPr>
          <p:cNvPr id="5" name="Slide Number Placeholder 4">
            <a:extLst>
              <a:ext uri="{FF2B5EF4-FFF2-40B4-BE49-F238E27FC236}">
                <a16:creationId xmlns:a16="http://schemas.microsoft.com/office/drawing/2014/main" id="{04ED0CC7-09BA-40A0-839D-93C26540C4ED}"/>
              </a:ext>
            </a:extLst>
          </p:cNvPr>
          <p:cNvSpPr>
            <a:spLocks noGrp="1"/>
          </p:cNvSpPr>
          <p:nvPr>
            <p:ph type="sldNum" sz="quarter" idx="12"/>
          </p:nvPr>
        </p:nvSpPr>
        <p:spPr/>
        <p:txBody>
          <a:bodyPr/>
          <a:lstStyle/>
          <a:p>
            <a:fld id="{0F202217-A221-47C3-AA3D-72EC5C243A6D}" type="slidenum">
              <a:rPr lang="fr-FR" smtClean="0"/>
              <a:t>‹#›</a:t>
            </a:fld>
            <a:endParaRPr lang="fr-FR"/>
          </a:p>
        </p:txBody>
      </p:sp>
    </p:spTree>
    <p:extLst>
      <p:ext uri="{BB962C8B-B14F-4D97-AF65-F5344CB8AC3E}">
        <p14:creationId xmlns:p14="http://schemas.microsoft.com/office/powerpoint/2010/main" val="13926592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0D4E3FA-CBB3-440D-A344-DCE5BCDCE823}"/>
              </a:ext>
            </a:extLst>
          </p:cNvPr>
          <p:cNvSpPr>
            <a:spLocks noGrp="1"/>
          </p:cNvSpPr>
          <p:nvPr>
            <p:ph type="dt" sz="half" idx="10"/>
          </p:nvPr>
        </p:nvSpPr>
        <p:spPr/>
        <p:txBody>
          <a:bodyPr/>
          <a:lstStyle/>
          <a:p>
            <a:fld id="{80912218-CB1F-4A7A-8D6A-FCC3977583BA}" type="datetimeFigureOut">
              <a:rPr lang="fr-FR" smtClean="0"/>
              <a:t>16/05/2021</a:t>
            </a:fld>
            <a:endParaRPr lang="fr-FR"/>
          </a:p>
        </p:txBody>
      </p:sp>
      <p:sp>
        <p:nvSpPr>
          <p:cNvPr id="3" name="Footer Placeholder 2">
            <a:extLst>
              <a:ext uri="{FF2B5EF4-FFF2-40B4-BE49-F238E27FC236}">
                <a16:creationId xmlns:a16="http://schemas.microsoft.com/office/drawing/2014/main" id="{6994AADE-E686-44D3-88C4-FE87CD2399D0}"/>
              </a:ext>
            </a:extLst>
          </p:cNvPr>
          <p:cNvSpPr>
            <a:spLocks noGrp="1"/>
          </p:cNvSpPr>
          <p:nvPr>
            <p:ph type="ftr" sz="quarter" idx="11"/>
          </p:nvPr>
        </p:nvSpPr>
        <p:spPr/>
        <p:txBody>
          <a:bodyPr/>
          <a:lstStyle/>
          <a:p>
            <a:endParaRPr lang="fr-FR"/>
          </a:p>
        </p:txBody>
      </p:sp>
      <p:sp>
        <p:nvSpPr>
          <p:cNvPr id="4" name="Slide Number Placeholder 3">
            <a:extLst>
              <a:ext uri="{FF2B5EF4-FFF2-40B4-BE49-F238E27FC236}">
                <a16:creationId xmlns:a16="http://schemas.microsoft.com/office/drawing/2014/main" id="{DFA38DDA-731F-4385-8AEC-CF310BA05904}"/>
              </a:ext>
            </a:extLst>
          </p:cNvPr>
          <p:cNvSpPr>
            <a:spLocks noGrp="1"/>
          </p:cNvSpPr>
          <p:nvPr>
            <p:ph type="sldNum" sz="quarter" idx="12"/>
          </p:nvPr>
        </p:nvSpPr>
        <p:spPr/>
        <p:txBody>
          <a:bodyPr/>
          <a:lstStyle/>
          <a:p>
            <a:fld id="{0F202217-A221-47C3-AA3D-72EC5C243A6D}" type="slidenum">
              <a:rPr lang="fr-FR" smtClean="0"/>
              <a:t>‹#›</a:t>
            </a:fld>
            <a:endParaRPr lang="fr-FR"/>
          </a:p>
        </p:txBody>
      </p:sp>
    </p:spTree>
    <p:extLst>
      <p:ext uri="{BB962C8B-B14F-4D97-AF65-F5344CB8AC3E}">
        <p14:creationId xmlns:p14="http://schemas.microsoft.com/office/powerpoint/2010/main" val="28250115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F07467-60D9-45F4-93A3-B5F4191E7F5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fr-FR"/>
          </a:p>
        </p:txBody>
      </p:sp>
      <p:sp>
        <p:nvSpPr>
          <p:cNvPr id="3" name="Content Placeholder 2">
            <a:extLst>
              <a:ext uri="{FF2B5EF4-FFF2-40B4-BE49-F238E27FC236}">
                <a16:creationId xmlns:a16="http://schemas.microsoft.com/office/drawing/2014/main" id="{0333031C-EB4D-479A-9339-2D6024A072C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Text Placeholder 3">
            <a:extLst>
              <a:ext uri="{FF2B5EF4-FFF2-40B4-BE49-F238E27FC236}">
                <a16:creationId xmlns:a16="http://schemas.microsoft.com/office/drawing/2014/main" id="{D8115194-0250-44D4-A529-4F13249B823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D59E1E7-84CD-471C-A381-E2E5EA30F1B7}"/>
              </a:ext>
            </a:extLst>
          </p:cNvPr>
          <p:cNvSpPr>
            <a:spLocks noGrp="1"/>
          </p:cNvSpPr>
          <p:nvPr>
            <p:ph type="dt" sz="half" idx="10"/>
          </p:nvPr>
        </p:nvSpPr>
        <p:spPr/>
        <p:txBody>
          <a:bodyPr/>
          <a:lstStyle/>
          <a:p>
            <a:fld id="{80912218-CB1F-4A7A-8D6A-FCC3977583BA}" type="datetimeFigureOut">
              <a:rPr lang="fr-FR" smtClean="0"/>
              <a:t>16/05/2021</a:t>
            </a:fld>
            <a:endParaRPr lang="fr-FR"/>
          </a:p>
        </p:txBody>
      </p:sp>
      <p:sp>
        <p:nvSpPr>
          <p:cNvPr id="6" name="Footer Placeholder 5">
            <a:extLst>
              <a:ext uri="{FF2B5EF4-FFF2-40B4-BE49-F238E27FC236}">
                <a16:creationId xmlns:a16="http://schemas.microsoft.com/office/drawing/2014/main" id="{F21EC4B5-3865-4ACA-864B-75CB9565AFA1}"/>
              </a:ext>
            </a:extLst>
          </p:cNvPr>
          <p:cNvSpPr>
            <a:spLocks noGrp="1"/>
          </p:cNvSpPr>
          <p:nvPr>
            <p:ph type="ftr" sz="quarter" idx="11"/>
          </p:nvPr>
        </p:nvSpPr>
        <p:spPr/>
        <p:txBody>
          <a:bodyPr/>
          <a:lstStyle/>
          <a:p>
            <a:endParaRPr lang="fr-FR"/>
          </a:p>
        </p:txBody>
      </p:sp>
      <p:sp>
        <p:nvSpPr>
          <p:cNvPr id="7" name="Slide Number Placeholder 6">
            <a:extLst>
              <a:ext uri="{FF2B5EF4-FFF2-40B4-BE49-F238E27FC236}">
                <a16:creationId xmlns:a16="http://schemas.microsoft.com/office/drawing/2014/main" id="{EE802DCB-4C8D-4A02-A179-237FD43E513F}"/>
              </a:ext>
            </a:extLst>
          </p:cNvPr>
          <p:cNvSpPr>
            <a:spLocks noGrp="1"/>
          </p:cNvSpPr>
          <p:nvPr>
            <p:ph type="sldNum" sz="quarter" idx="12"/>
          </p:nvPr>
        </p:nvSpPr>
        <p:spPr/>
        <p:txBody>
          <a:bodyPr/>
          <a:lstStyle/>
          <a:p>
            <a:fld id="{0F202217-A221-47C3-AA3D-72EC5C243A6D}" type="slidenum">
              <a:rPr lang="fr-FR" smtClean="0"/>
              <a:t>‹#›</a:t>
            </a:fld>
            <a:endParaRPr lang="fr-FR"/>
          </a:p>
        </p:txBody>
      </p:sp>
    </p:spTree>
    <p:extLst>
      <p:ext uri="{BB962C8B-B14F-4D97-AF65-F5344CB8AC3E}">
        <p14:creationId xmlns:p14="http://schemas.microsoft.com/office/powerpoint/2010/main" val="20685848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F17C6-6DDC-4DC8-BA7F-C3E53E13222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fr-FR"/>
          </a:p>
        </p:txBody>
      </p:sp>
      <p:sp>
        <p:nvSpPr>
          <p:cNvPr id="3" name="Picture Placeholder 2">
            <a:extLst>
              <a:ext uri="{FF2B5EF4-FFF2-40B4-BE49-F238E27FC236}">
                <a16:creationId xmlns:a16="http://schemas.microsoft.com/office/drawing/2014/main" id="{F5F663BC-BA5B-4987-88CD-4B813B00883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Text Placeholder 3">
            <a:extLst>
              <a:ext uri="{FF2B5EF4-FFF2-40B4-BE49-F238E27FC236}">
                <a16:creationId xmlns:a16="http://schemas.microsoft.com/office/drawing/2014/main" id="{07BF18B2-8BF9-4130-B254-678E6526F7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A7785E4-DAE9-4A90-9722-614993C95949}"/>
              </a:ext>
            </a:extLst>
          </p:cNvPr>
          <p:cNvSpPr>
            <a:spLocks noGrp="1"/>
          </p:cNvSpPr>
          <p:nvPr>
            <p:ph type="dt" sz="half" idx="10"/>
          </p:nvPr>
        </p:nvSpPr>
        <p:spPr/>
        <p:txBody>
          <a:bodyPr/>
          <a:lstStyle/>
          <a:p>
            <a:fld id="{80912218-CB1F-4A7A-8D6A-FCC3977583BA}" type="datetimeFigureOut">
              <a:rPr lang="fr-FR" smtClean="0"/>
              <a:t>16/05/2021</a:t>
            </a:fld>
            <a:endParaRPr lang="fr-FR"/>
          </a:p>
        </p:txBody>
      </p:sp>
      <p:sp>
        <p:nvSpPr>
          <p:cNvPr id="6" name="Footer Placeholder 5">
            <a:extLst>
              <a:ext uri="{FF2B5EF4-FFF2-40B4-BE49-F238E27FC236}">
                <a16:creationId xmlns:a16="http://schemas.microsoft.com/office/drawing/2014/main" id="{7F357DFF-0C16-44D0-B5B7-5D44A7DA3B09}"/>
              </a:ext>
            </a:extLst>
          </p:cNvPr>
          <p:cNvSpPr>
            <a:spLocks noGrp="1"/>
          </p:cNvSpPr>
          <p:nvPr>
            <p:ph type="ftr" sz="quarter" idx="11"/>
          </p:nvPr>
        </p:nvSpPr>
        <p:spPr/>
        <p:txBody>
          <a:bodyPr/>
          <a:lstStyle/>
          <a:p>
            <a:endParaRPr lang="fr-FR"/>
          </a:p>
        </p:txBody>
      </p:sp>
      <p:sp>
        <p:nvSpPr>
          <p:cNvPr id="7" name="Slide Number Placeholder 6">
            <a:extLst>
              <a:ext uri="{FF2B5EF4-FFF2-40B4-BE49-F238E27FC236}">
                <a16:creationId xmlns:a16="http://schemas.microsoft.com/office/drawing/2014/main" id="{397DD527-7401-4108-A7A7-888E199142AD}"/>
              </a:ext>
            </a:extLst>
          </p:cNvPr>
          <p:cNvSpPr>
            <a:spLocks noGrp="1"/>
          </p:cNvSpPr>
          <p:nvPr>
            <p:ph type="sldNum" sz="quarter" idx="12"/>
          </p:nvPr>
        </p:nvSpPr>
        <p:spPr/>
        <p:txBody>
          <a:bodyPr/>
          <a:lstStyle/>
          <a:p>
            <a:fld id="{0F202217-A221-47C3-AA3D-72EC5C243A6D}" type="slidenum">
              <a:rPr lang="fr-FR" smtClean="0"/>
              <a:t>‹#›</a:t>
            </a:fld>
            <a:endParaRPr lang="fr-FR"/>
          </a:p>
        </p:txBody>
      </p:sp>
    </p:spTree>
    <p:extLst>
      <p:ext uri="{BB962C8B-B14F-4D97-AF65-F5344CB8AC3E}">
        <p14:creationId xmlns:p14="http://schemas.microsoft.com/office/powerpoint/2010/main" val="21808337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1A09F79-E23A-48B3-AFC3-1B7BE5B8468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fr-FR"/>
          </a:p>
        </p:txBody>
      </p:sp>
      <p:sp>
        <p:nvSpPr>
          <p:cNvPr id="3" name="Text Placeholder 2">
            <a:extLst>
              <a:ext uri="{FF2B5EF4-FFF2-40B4-BE49-F238E27FC236}">
                <a16:creationId xmlns:a16="http://schemas.microsoft.com/office/drawing/2014/main" id="{2EB65277-6EA2-4CFD-A8C6-F77B6749792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Date Placeholder 3">
            <a:extLst>
              <a:ext uri="{FF2B5EF4-FFF2-40B4-BE49-F238E27FC236}">
                <a16:creationId xmlns:a16="http://schemas.microsoft.com/office/drawing/2014/main" id="{2CF80FD0-7F83-4D86-BD5E-A18E3349D3D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0912218-CB1F-4A7A-8D6A-FCC3977583BA}" type="datetimeFigureOut">
              <a:rPr lang="fr-FR" smtClean="0"/>
              <a:t>16/05/2021</a:t>
            </a:fld>
            <a:endParaRPr lang="fr-FR"/>
          </a:p>
        </p:txBody>
      </p:sp>
      <p:sp>
        <p:nvSpPr>
          <p:cNvPr id="5" name="Footer Placeholder 4">
            <a:extLst>
              <a:ext uri="{FF2B5EF4-FFF2-40B4-BE49-F238E27FC236}">
                <a16:creationId xmlns:a16="http://schemas.microsoft.com/office/drawing/2014/main" id="{4F0BF35E-886B-4B93-9E36-33DF0DF7D91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Slide Number Placeholder 5">
            <a:extLst>
              <a:ext uri="{FF2B5EF4-FFF2-40B4-BE49-F238E27FC236}">
                <a16:creationId xmlns:a16="http://schemas.microsoft.com/office/drawing/2014/main" id="{2827AD8C-69A9-4291-9637-E4C21610098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202217-A221-47C3-AA3D-72EC5C243A6D}" type="slidenum">
              <a:rPr lang="fr-FR" smtClean="0"/>
              <a:t>‹#›</a:t>
            </a:fld>
            <a:endParaRPr lang="fr-FR"/>
          </a:p>
        </p:txBody>
      </p:sp>
    </p:spTree>
    <p:extLst>
      <p:ext uri="{BB962C8B-B14F-4D97-AF65-F5344CB8AC3E}">
        <p14:creationId xmlns:p14="http://schemas.microsoft.com/office/powerpoint/2010/main" val="34921153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51C3BBD-CC53-4FCA-9F1C-7A910102AF62}"/>
              </a:ext>
            </a:extLst>
          </p:cNvPr>
          <p:cNvPicPr>
            <a:picLocks noChangeAspect="1"/>
          </p:cNvPicPr>
          <p:nvPr/>
        </p:nvPicPr>
        <p:blipFill rotWithShape="1">
          <a:blip r:embed="rId2">
            <a:extLst>
              <a:ext uri="{BEBA8EAE-BF5A-486C-A8C5-ECC9F3942E4B}">
                <a14:imgProps xmlns:a14="http://schemas.microsoft.com/office/drawing/2010/main">
                  <a14:imgLayer r:embed="rId3">
                    <a14:imgEffect>
                      <a14:colorTemperature colorTemp="11200"/>
                    </a14:imgEffect>
                  </a14:imgLayer>
                </a14:imgProps>
              </a:ext>
            </a:extLst>
          </a:blip>
          <a:srcRect t="9281"/>
          <a:stretch/>
        </p:blipFill>
        <p:spPr>
          <a:xfrm>
            <a:off x="0" y="0"/>
            <a:ext cx="12192000" cy="6858000"/>
          </a:xfrm>
          <a:prstGeom prst="rect">
            <a:avLst/>
          </a:prstGeom>
        </p:spPr>
      </p:pic>
      <p:sp>
        <p:nvSpPr>
          <p:cNvPr id="2" name="Title 1">
            <a:extLst>
              <a:ext uri="{FF2B5EF4-FFF2-40B4-BE49-F238E27FC236}">
                <a16:creationId xmlns:a16="http://schemas.microsoft.com/office/drawing/2014/main" id="{EBE1CAEE-5B26-4CDE-A6B2-EF6774FE398F}"/>
              </a:ext>
            </a:extLst>
          </p:cNvPr>
          <p:cNvSpPr>
            <a:spLocks noGrp="1"/>
          </p:cNvSpPr>
          <p:nvPr>
            <p:ph type="ctrTitle"/>
          </p:nvPr>
        </p:nvSpPr>
        <p:spPr>
          <a:xfrm>
            <a:off x="124691" y="2130859"/>
            <a:ext cx="9559637" cy="1415617"/>
          </a:xfrm>
        </p:spPr>
        <p:txBody>
          <a:bodyPr>
            <a:normAutofit/>
          </a:bodyPr>
          <a:lstStyle/>
          <a:p>
            <a:r>
              <a:rPr lang="fr-FR" sz="8800" b="1" i="1" dirty="0">
                <a:solidFill>
                  <a:schemeClr val="bg1"/>
                </a:solidFill>
              </a:rPr>
              <a:t>Chiraz GOUISSEM</a:t>
            </a:r>
          </a:p>
        </p:txBody>
      </p:sp>
      <p:sp>
        <p:nvSpPr>
          <p:cNvPr id="3" name="Subtitle 2">
            <a:extLst>
              <a:ext uri="{FF2B5EF4-FFF2-40B4-BE49-F238E27FC236}">
                <a16:creationId xmlns:a16="http://schemas.microsoft.com/office/drawing/2014/main" id="{ADE048DA-3B2C-49B1-985A-64055DFE8044}"/>
              </a:ext>
            </a:extLst>
          </p:cNvPr>
          <p:cNvSpPr>
            <a:spLocks noGrp="1"/>
          </p:cNvSpPr>
          <p:nvPr>
            <p:ph type="subTitle" idx="1"/>
          </p:nvPr>
        </p:nvSpPr>
        <p:spPr>
          <a:xfrm>
            <a:off x="2646219" y="3546476"/>
            <a:ext cx="9144000" cy="1898360"/>
          </a:xfrm>
        </p:spPr>
        <p:txBody>
          <a:bodyPr>
            <a:noAutofit/>
          </a:bodyPr>
          <a:lstStyle/>
          <a:p>
            <a:pPr algn="l"/>
            <a:r>
              <a:rPr lang="fr-FR" sz="6000" b="1" i="1" dirty="0">
                <a:solidFill>
                  <a:schemeClr val="bg1"/>
                </a:solidFill>
              </a:rPr>
              <a:t>Introduction to data base checkpoint</a:t>
            </a:r>
          </a:p>
        </p:txBody>
      </p:sp>
    </p:spTree>
    <p:extLst>
      <p:ext uri="{BB962C8B-B14F-4D97-AF65-F5344CB8AC3E}">
        <p14:creationId xmlns:p14="http://schemas.microsoft.com/office/powerpoint/2010/main" val="26239486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530A026A-6F8A-46EA-9861-05115D371027}"/>
              </a:ext>
            </a:extLst>
          </p:cNvPr>
          <p:cNvGrpSpPr/>
          <p:nvPr/>
        </p:nvGrpSpPr>
        <p:grpSpPr>
          <a:xfrm>
            <a:off x="169216" y="118451"/>
            <a:ext cx="11853567" cy="6379331"/>
            <a:chOff x="169216" y="118451"/>
            <a:chExt cx="11853567" cy="6379331"/>
          </a:xfrm>
        </p:grpSpPr>
        <p:pic>
          <p:nvPicPr>
            <p:cNvPr id="2" name="Picture 1">
              <a:extLst>
                <a:ext uri="{FF2B5EF4-FFF2-40B4-BE49-F238E27FC236}">
                  <a16:creationId xmlns:a16="http://schemas.microsoft.com/office/drawing/2014/main" id="{A935C880-C037-4ADA-92AF-9A548A4E1515}"/>
                </a:ext>
              </a:extLst>
            </p:cNvPr>
            <p:cNvPicPr>
              <a:picLocks noChangeAspect="1"/>
            </p:cNvPicPr>
            <p:nvPr/>
          </p:nvPicPr>
          <p:blipFill rotWithShape="1">
            <a:blip r:embed="rId2"/>
            <a:srcRect t="40829" b="52184"/>
            <a:stretch/>
          </p:blipFill>
          <p:spPr>
            <a:xfrm>
              <a:off x="169216" y="2874663"/>
              <a:ext cx="11853567" cy="3623119"/>
            </a:xfrm>
            <a:prstGeom prst="rect">
              <a:avLst/>
            </a:prstGeom>
          </p:spPr>
        </p:pic>
        <p:pic>
          <p:nvPicPr>
            <p:cNvPr id="3" name="Picture 2">
              <a:extLst>
                <a:ext uri="{FF2B5EF4-FFF2-40B4-BE49-F238E27FC236}">
                  <a16:creationId xmlns:a16="http://schemas.microsoft.com/office/drawing/2014/main" id="{F035457C-C166-4646-94A5-EBCD07047BB5}"/>
                </a:ext>
              </a:extLst>
            </p:cNvPr>
            <p:cNvPicPr>
              <a:picLocks noChangeAspect="1"/>
            </p:cNvPicPr>
            <p:nvPr/>
          </p:nvPicPr>
          <p:blipFill rotWithShape="1">
            <a:blip r:embed="rId3"/>
            <a:srcRect b="6350"/>
            <a:stretch/>
          </p:blipFill>
          <p:spPr>
            <a:xfrm>
              <a:off x="1410573" y="118451"/>
              <a:ext cx="9370851" cy="2756212"/>
            </a:xfrm>
            <a:prstGeom prst="rect">
              <a:avLst/>
            </a:prstGeom>
          </p:spPr>
        </p:pic>
      </p:grpSp>
    </p:spTree>
    <p:extLst>
      <p:ext uri="{BB962C8B-B14F-4D97-AF65-F5344CB8AC3E}">
        <p14:creationId xmlns:p14="http://schemas.microsoft.com/office/powerpoint/2010/main" val="15834421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3FDDB7DB-ECD8-4C58-ADB4-60FCFC958AD6}"/>
              </a:ext>
            </a:extLst>
          </p:cNvPr>
          <p:cNvGrpSpPr/>
          <p:nvPr/>
        </p:nvGrpSpPr>
        <p:grpSpPr>
          <a:xfrm>
            <a:off x="-10515" y="0"/>
            <a:ext cx="12202515" cy="6405569"/>
            <a:chOff x="-10515" y="0"/>
            <a:chExt cx="12202515" cy="6405569"/>
          </a:xfrm>
        </p:grpSpPr>
        <p:pic>
          <p:nvPicPr>
            <p:cNvPr id="2" name="Picture 1">
              <a:extLst>
                <a:ext uri="{FF2B5EF4-FFF2-40B4-BE49-F238E27FC236}">
                  <a16:creationId xmlns:a16="http://schemas.microsoft.com/office/drawing/2014/main" id="{4723138D-9FB0-4E2B-AA48-8A8A6BBAE6E4}"/>
                </a:ext>
              </a:extLst>
            </p:cNvPr>
            <p:cNvPicPr>
              <a:picLocks noChangeAspect="1"/>
            </p:cNvPicPr>
            <p:nvPr/>
          </p:nvPicPr>
          <p:blipFill rotWithShape="1">
            <a:blip r:embed="rId2"/>
            <a:srcRect t="49017" b="44157"/>
            <a:stretch/>
          </p:blipFill>
          <p:spPr>
            <a:xfrm>
              <a:off x="-10515" y="2761727"/>
              <a:ext cx="12202515" cy="3643842"/>
            </a:xfrm>
            <a:prstGeom prst="rect">
              <a:avLst/>
            </a:prstGeom>
          </p:spPr>
        </p:pic>
        <p:pic>
          <p:nvPicPr>
            <p:cNvPr id="4" name="Picture 3">
              <a:extLst>
                <a:ext uri="{FF2B5EF4-FFF2-40B4-BE49-F238E27FC236}">
                  <a16:creationId xmlns:a16="http://schemas.microsoft.com/office/drawing/2014/main" id="{70B4F485-BADB-4582-ACD3-0730660616AD}"/>
                </a:ext>
              </a:extLst>
            </p:cNvPr>
            <p:cNvPicPr>
              <a:picLocks noChangeAspect="1"/>
            </p:cNvPicPr>
            <p:nvPr/>
          </p:nvPicPr>
          <p:blipFill>
            <a:blip r:embed="rId3"/>
            <a:stretch>
              <a:fillRect/>
            </a:stretch>
          </p:blipFill>
          <p:spPr>
            <a:xfrm>
              <a:off x="1407769" y="0"/>
              <a:ext cx="9376461" cy="2761727"/>
            </a:xfrm>
            <a:prstGeom prst="rect">
              <a:avLst/>
            </a:prstGeom>
          </p:spPr>
        </p:pic>
      </p:grpSp>
    </p:spTree>
    <p:extLst>
      <p:ext uri="{BB962C8B-B14F-4D97-AF65-F5344CB8AC3E}">
        <p14:creationId xmlns:p14="http://schemas.microsoft.com/office/powerpoint/2010/main" val="571337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9583CBD1-E5A7-40BF-BAD5-9112B378612B}"/>
              </a:ext>
            </a:extLst>
          </p:cNvPr>
          <p:cNvGrpSpPr/>
          <p:nvPr/>
        </p:nvGrpSpPr>
        <p:grpSpPr>
          <a:xfrm>
            <a:off x="40501" y="0"/>
            <a:ext cx="12110995" cy="6405473"/>
            <a:chOff x="40501" y="0"/>
            <a:chExt cx="12110995" cy="6405473"/>
          </a:xfrm>
        </p:grpSpPr>
        <p:pic>
          <p:nvPicPr>
            <p:cNvPr id="2" name="Picture 1">
              <a:extLst>
                <a:ext uri="{FF2B5EF4-FFF2-40B4-BE49-F238E27FC236}">
                  <a16:creationId xmlns:a16="http://schemas.microsoft.com/office/drawing/2014/main" id="{C3E566C5-DBF3-4BF9-9D7A-5191D8D93A61}"/>
                </a:ext>
              </a:extLst>
            </p:cNvPr>
            <p:cNvPicPr>
              <a:picLocks noChangeAspect="1"/>
            </p:cNvPicPr>
            <p:nvPr/>
          </p:nvPicPr>
          <p:blipFill rotWithShape="1">
            <a:blip r:embed="rId2"/>
            <a:srcRect t="57201" b="35923"/>
            <a:stretch/>
          </p:blipFill>
          <p:spPr>
            <a:xfrm>
              <a:off x="40501" y="2761727"/>
              <a:ext cx="12110995" cy="3643746"/>
            </a:xfrm>
            <a:prstGeom prst="rect">
              <a:avLst/>
            </a:prstGeom>
          </p:spPr>
        </p:pic>
        <p:pic>
          <p:nvPicPr>
            <p:cNvPr id="4" name="Picture 3">
              <a:extLst>
                <a:ext uri="{FF2B5EF4-FFF2-40B4-BE49-F238E27FC236}">
                  <a16:creationId xmlns:a16="http://schemas.microsoft.com/office/drawing/2014/main" id="{08054409-4C9A-450A-A16A-750F7C6C069F}"/>
                </a:ext>
              </a:extLst>
            </p:cNvPr>
            <p:cNvPicPr>
              <a:picLocks noChangeAspect="1"/>
            </p:cNvPicPr>
            <p:nvPr/>
          </p:nvPicPr>
          <p:blipFill>
            <a:blip r:embed="rId3"/>
            <a:stretch>
              <a:fillRect/>
            </a:stretch>
          </p:blipFill>
          <p:spPr>
            <a:xfrm>
              <a:off x="1407769" y="0"/>
              <a:ext cx="9376461" cy="2761727"/>
            </a:xfrm>
            <a:prstGeom prst="rect">
              <a:avLst/>
            </a:prstGeom>
          </p:spPr>
        </p:pic>
      </p:grpSp>
    </p:spTree>
    <p:extLst>
      <p:ext uri="{BB962C8B-B14F-4D97-AF65-F5344CB8AC3E}">
        <p14:creationId xmlns:p14="http://schemas.microsoft.com/office/powerpoint/2010/main" val="13743837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BC344695-24DB-4076-9C2F-5D946F296E1D}"/>
              </a:ext>
            </a:extLst>
          </p:cNvPr>
          <p:cNvGrpSpPr/>
          <p:nvPr/>
        </p:nvGrpSpPr>
        <p:grpSpPr>
          <a:xfrm>
            <a:off x="76450" y="0"/>
            <a:ext cx="12039098" cy="6252566"/>
            <a:chOff x="76450" y="0"/>
            <a:chExt cx="12039098" cy="6252566"/>
          </a:xfrm>
        </p:grpSpPr>
        <p:pic>
          <p:nvPicPr>
            <p:cNvPr id="2" name="Picture 1">
              <a:extLst>
                <a:ext uri="{FF2B5EF4-FFF2-40B4-BE49-F238E27FC236}">
                  <a16:creationId xmlns:a16="http://schemas.microsoft.com/office/drawing/2014/main" id="{D88B6415-65F0-4AE4-9C2D-968AEEA4DDDA}"/>
                </a:ext>
              </a:extLst>
            </p:cNvPr>
            <p:cNvPicPr>
              <a:picLocks noChangeAspect="1"/>
            </p:cNvPicPr>
            <p:nvPr/>
          </p:nvPicPr>
          <p:blipFill rotWithShape="1">
            <a:blip r:embed="rId2"/>
            <a:srcRect t="65407" b="27719"/>
            <a:stretch/>
          </p:blipFill>
          <p:spPr>
            <a:xfrm>
              <a:off x="76450" y="2761727"/>
              <a:ext cx="12039098" cy="3490839"/>
            </a:xfrm>
            <a:prstGeom prst="rect">
              <a:avLst/>
            </a:prstGeom>
          </p:spPr>
        </p:pic>
        <p:pic>
          <p:nvPicPr>
            <p:cNvPr id="4" name="Picture 3">
              <a:extLst>
                <a:ext uri="{FF2B5EF4-FFF2-40B4-BE49-F238E27FC236}">
                  <a16:creationId xmlns:a16="http://schemas.microsoft.com/office/drawing/2014/main" id="{359BEDDC-B95B-4A10-82BE-FC99D47741FA}"/>
                </a:ext>
              </a:extLst>
            </p:cNvPr>
            <p:cNvPicPr>
              <a:picLocks noChangeAspect="1"/>
            </p:cNvPicPr>
            <p:nvPr/>
          </p:nvPicPr>
          <p:blipFill>
            <a:blip r:embed="rId3"/>
            <a:stretch>
              <a:fillRect/>
            </a:stretch>
          </p:blipFill>
          <p:spPr>
            <a:xfrm>
              <a:off x="1407768" y="0"/>
              <a:ext cx="9376461" cy="2761727"/>
            </a:xfrm>
            <a:prstGeom prst="rect">
              <a:avLst/>
            </a:prstGeom>
          </p:spPr>
        </p:pic>
      </p:grpSp>
    </p:spTree>
    <p:extLst>
      <p:ext uri="{BB962C8B-B14F-4D97-AF65-F5344CB8AC3E}">
        <p14:creationId xmlns:p14="http://schemas.microsoft.com/office/powerpoint/2010/main" val="11111420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4AC3F608-4039-4F87-A1D3-D21156B453EC}"/>
              </a:ext>
            </a:extLst>
          </p:cNvPr>
          <p:cNvGrpSpPr/>
          <p:nvPr/>
        </p:nvGrpSpPr>
        <p:grpSpPr>
          <a:xfrm>
            <a:off x="232054" y="50745"/>
            <a:ext cx="11727892" cy="6239219"/>
            <a:chOff x="232054" y="50745"/>
            <a:chExt cx="11727892" cy="6239219"/>
          </a:xfrm>
        </p:grpSpPr>
        <p:pic>
          <p:nvPicPr>
            <p:cNvPr id="2" name="Picture 1">
              <a:extLst>
                <a:ext uri="{FF2B5EF4-FFF2-40B4-BE49-F238E27FC236}">
                  <a16:creationId xmlns:a16="http://schemas.microsoft.com/office/drawing/2014/main" id="{800B61AD-7191-4EDC-A6FF-A5E57F3A7027}"/>
                </a:ext>
              </a:extLst>
            </p:cNvPr>
            <p:cNvPicPr>
              <a:picLocks noChangeAspect="1"/>
            </p:cNvPicPr>
            <p:nvPr/>
          </p:nvPicPr>
          <p:blipFill rotWithShape="1">
            <a:blip r:embed="rId2"/>
            <a:srcRect t="73570" b="19652"/>
            <a:stretch/>
          </p:blipFill>
          <p:spPr>
            <a:xfrm>
              <a:off x="232054" y="2812472"/>
              <a:ext cx="11727892" cy="3477492"/>
            </a:xfrm>
            <a:prstGeom prst="rect">
              <a:avLst/>
            </a:prstGeom>
          </p:spPr>
        </p:pic>
        <p:pic>
          <p:nvPicPr>
            <p:cNvPr id="4" name="Picture 3">
              <a:extLst>
                <a:ext uri="{FF2B5EF4-FFF2-40B4-BE49-F238E27FC236}">
                  <a16:creationId xmlns:a16="http://schemas.microsoft.com/office/drawing/2014/main" id="{B0269869-E14A-4E00-B55B-F7B939D4CB39}"/>
                </a:ext>
              </a:extLst>
            </p:cNvPr>
            <p:cNvPicPr>
              <a:picLocks noChangeAspect="1"/>
            </p:cNvPicPr>
            <p:nvPr/>
          </p:nvPicPr>
          <p:blipFill>
            <a:blip r:embed="rId3"/>
            <a:stretch>
              <a:fillRect/>
            </a:stretch>
          </p:blipFill>
          <p:spPr>
            <a:xfrm>
              <a:off x="1407769" y="50745"/>
              <a:ext cx="9376461" cy="2761727"/>
            </a:xfrm>
            <a:prstGeom prst="rect">
              <a:avLst/>
            </a:prstGeom>
          </p:spPr>
        </p:pic>
      </p:grpSp>
    </p:spTree>
    <p:extLst>
      <p:ext uri="{BB962C8B-B14F-4D97-AF65-F5344CB8AC3E}">
        <p14:creationId xmlns:p14="http://schemas.microsoft.com/office/powerpoint/2010/main" val="6384980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D3E07667-57B3-4B1D-A9FA-E5D0CAD3190B}"/>
              </a:ext>
            </a:extLst>
          </p:cNvPr>
          <p:cNvGrpSpPr/>
          <p:nvPr/>
        </p:nvGrpSpPr>
        <p:grpSpPr>
          <a:xfrm>
            <a:off x="213560" y="0"/>
            <a:ext cx="11978440" cy="6239218"/>
            <a:chOff x="213560" y="-87800"/>
            <a:chExt cx="11978440" cy="6239218"/>
          </a:xfrm>
        </p:grpSpPr>
        <p:pic>
          <p:nvPicPr>
            <p:cNvPr id="2" name="Picture 1">
              <a:extLst>
                <a:ext uri="{FF2B5EF4-FFF2-40B4-BE49-F238E27FC236}">
                  <a16:creationId xmlns:a16="http://schemas.microsoft.com/office/drawing/2014/main" id="{2D7D533A-E245-476F-961A-174C946DC733}"/>
                </a:ext>
              </a:extLst>
            </p:cNvPr>
            <p:cNvPicPr>
              <a:picLocks noChangeAspect="1"/>
            </p:cNvPicPr>
            <p:nvPr/>
          </p:nvPicPr>
          <p:blipFill rotWithShape="1">
            <a:blip r:embed="rId2"/>
            <a:srcRect t="81820" b="11544"/>
            <a:stretch/>
          </p:blipFill>
          <p:spPr>
            <a:xfrm>
              <a:off x="213560" y="2673927"/>
              <a:ext cx="11978440" cy="3477491"/>
            </a:xfrm>
            <a:prstGeom prst="rect">
              <a:avLst/>
            </a:prstGeom>
          </p:spPr>
        </p:pic>
        <p:pic>
          <p:nvPicPr>
            <p:cNvPr id="4" name="Picture 3">
              <a:extLst>
                <a:ext uri="{FF2B5EF4-FFF2-40B4-BE49-F238E27FC236}">
                  <a16:creationId xmlns:a16="http://schemas.microsoft.com/office/drawing/2014/main" id="{AA80AF31-0434-44BA-9175-E1A3E7488010}"/>
                </a:ext>
              </a:extLst>
            </p:cNvPr>
            <p:cNvPicPr>
              <a:picLocks noChangeAspect="1"/>
            </p:cNvPicPr>
            <p:nvPr/>
          </p:nvPicPr>
          <p:blipFill>
            <a:blip r:embed="rId3"/>
            <a:stretch>
              <a:fillRect/>
            </a:stretch>
          </p:blipFill>
          <p:spPr>
            <a:xfrm>
              <a:off x="1514549" y="-87800"/>
              <a:ext cx="9376461" cy="2761727"/>
            </a:xfrm>
            <a:prstGeom prst="rect">
              <a:avLst/>
            </a:prstGeom>
          </p:spPr>
        </p:pic>
      </p:grpSp>
    </p:spTree>
    <p:extLst>
      <p:ext uri="{BB962C8B-B14F-4D97-AF65-F5344CB8AC3E}">
        <p14:creationId xmlns:p14="http://schemas.microsoft.com/office/powerpoint/2010/main" val="25976115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81EA7880-6FA4-4527-B1C0-5768DFD2D99E}"/>
              </a:ext>
            </a:extLst>
          </p:cNvPr>
          <p:cNvGrpSpPr/>
          <p:nvPr/>
        </p:nvGrpSpPr>
        <p:grpSpPr>
          <a:xfrm>
            <a:off x="518720" y="0"/>
            <a:ext cx="11154559" cy="6553199"/>
            <a:chOff x="518720" y="0"/>
            <a:chExt cx="11154559" cy="6553199"/>
          </a:xfrm>
        </p:grpSpPr>
        <p:pic>
          <p:nvPicPr>
            <p:cNvPr id="2" name="Picture 1">
              <a:extLst>
                <a:ext uri="{FF2B5EF4-FFF2-40B4-BE49-F238E27FC236}">
                  <a16:creationId xmlns:a16="http://schemas.microsoft.com/office/drawing/2014/main" id="{B726EFC9-6065-4B86-A5A5-5B859A643360}"/>
                </a:ext>
              </a:extLst>
            </p:cNvPr>
            <p:cNvPicPr>
              <a:picLocks noChangeAspect="1"/>
            </p:cNvPicPr>
            <p:nvPr/>
          </p:nvPicPr>
          <p:blipFill rotWithShape="1">
            <a:blip r:embed="rId2"/>
            <a:srcRect t="89963" b="1601"/>
            <a:stretch/>
          </p:blipFill>
          <p:spPr>
            <a:xfrm>
              <a:off x="518720" y="2761727"/>
              <a:ext cx="11154559" cy="3791472"/>
            </a:xfrm>
            <a:prstGeom prst="rect">
              <a:avLst/>
            </a:prstGeom>
          </p:spPr>
        </p:pic>
        <p:pic>
          <p:nvPicPr>
            <p:cNvPr id="4" name="Picture 3">
              <a:extLst>
                <a:ext uri="{FF2B5EF4-FFF2-40B4-BE49-F238E27FC236}">
                  <a16:creationId xmlns:a16="http://schemas.microsoft.com/office/drawing/2014/main" id="{9169859E-F049-49F9-847F-1EC04E055BFD}"/>
                </a:ext>
              </a:extLst>
            </p:cNvPr>
            <p:cNvPicPr>
              <a:picLocks noChangeAspect="1"/>
            </p:cNvPicPr>
            <p:nvPr/>
          </p:nvPicPr>
          <p:blipFill>
            <a:blip r:embed="rId3"/>
            <a:stretch>
              <a:fillRect/>
            </a:stretch>
          </p:blipFill>
          <p:spPr>
            <a:xfrm>
              <a:off x="1407769" y="0"/>
              <a:ext cx="9376461" cy="2761727"/>
            </a:xfrm>
            <a:prstGeom prst="rect">
              <a:avLst/>
            </a:prstGeom>
          </p:spPr>
        </p:pic>
      </p:grpSp>
    </p:spTree>
    <p:extLst>
      <p:ext uri="{BB962C8B-B14F-4D97-AF65-F5344CB8AC3E}">
        <p14:creationId xmlns:p14="http://schemas.microsoft.com/office/powerpoint/2010/main" val="15282570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3F89F65-8569-4164-902A-4875D0344DEA}"/>
              </a:ext>
            </a:extLst>
          </p:cNvPr>
          <p:cNvSpPr>
            <a:spLocks noGrp="1"/>
          </p:cNvSpPr>
          <p:nvPr>
            <p:ph idx="1"/>
          </p:nvPr>
        </p:nvSpPr>
        <p:spPr/>
        <p:txBody>
          <a:bodyPr>
            <a:normAutofit fontScale="92500"/>
          </a:bodyPr>
          <a:lstStyle/>
          <a:p>
            <a:r>
              <a:rPr lang="en-US" dirty="0"/>
              <a:t>The choice between the three most popular databases ultimately boils down to the comparison of the functionality, use cases, and ecosystems. Companies that prioritize flexibility, cost-efficiency, and innovation usually choose open-source solutions. They can be integrated with multiple free add-ons, have active user communities, and are continuously updated.</a:t>
            </a:r>
          </a:p>
          <a:p>
            <a:endParaRPr lang="en-US" dirty="0"/>
          </a:p>
          <a:p>
            <a:r>
              <a:rPr lang="en-US" dirty="0"/>
              <a:t>For corporations that prefer traditional commercial solutions, software like SQL Server backed up by a big corporation and compatible with an extensive infrastructure, is a better bet. They have access to constant technical support, personalized assistance, and professional management tools.</a:t>
            </a:r>
            <a:endParaRPr lang="fr-FR" dirty="0"/>
          </a:p>
        </p:txBody>
      </p:sp>
      <p:sp>
        <p:nvSpPr>
          <p:cNvPr id="4" name="Title 1">
            <a:extLst>
              <a:ext uri="{FF2B5EF4-FFF2-40B4-BE49-F238E27FC236}">
                <a16:creationId xmlns:a16="http://schemas.microsoft.com/office/drawing/2014/main" id="{8174C676-9DF3-4406-92AB-C165DC6ED023}"/>
              </a:ext>
            </a:extLst>
          </p:cNvPr>
          <p:cNvSpPr txBox="1">
            <a:spLocks/>
          </p:cNvSpPr>
          <p:nvPr/>
        </p:nvSpPr>
        <p:spPr>
          <a:xfrm>
            <a:off x="4461164" y="365126"/>
            <a:ext cx="6892636" cy="131127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fr-FR" sz="5400" b="1" i="1" u="sng" dirty="0">
                <a:solidFill>
                  <a:srgbClr val="0070C0"/>
                </a:solidFill>
              </a:rPr>
              <a:t>Conclusion</a:t>
            </a:r>
          </a:p>
        </p:txBody>
      </p:sp>
    </p:spTree>
    <p:extLst>
      <p:ext uri="{BB962C8B-B14F-4D97-AF65-F5344CB8AC3E}">
        <p14:creationId xmlns:p14="http://schemas.microsoft.com/office/powerpoint/2010/main" val="14454658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BEA6F-C882-4DA5-B6B8-89E8C94EF10A}"/>
              </a:ext>
            </a:extLst>
          </p:cNvPr>
          <p:cNvSpPr>
            <a:spLocks noGrp="1"/>
          </p:cNvSpPr>
          <p:nvPr>
            <p:ph type="title"/>
          </p:nvPr>
        </p:nvSpPr>
        <p:spPr>
          <a:xfrm>
            <a:off x="4461164" y="365126"/>
            <a:ext cx="6892636" cy="1311274"/>
          </a:xfrm>
        </p:spPr>
        <p:txBody>
          <a:bodyPr>
            <a:normAutofit/>
          </a:bodyPr>
          <a:lstStyle/>
          <a:p>
            <a:pPr algn="ctr"/>
            <a:r>
              <a:rPr lang="fr-FR" sz="5400" b="1" i="1" u="sng" dirty="0">
                <a:solidFill>
                  <a:srgbClr val="0070C0"/>
                </a:solidFill>
              </a:rPr>
              <a:t>Introduction</a:t>
            </a:r>
          </a:p>
        </p:txBody>
      </p:sp>
      <p:sp>
        <p:nvSpPr>
          <p:cNvPr id="3" name="Content Placeholder 2">
            <a:extLst>
              <a:ext uri="{FF2B5EF4-FFF2-40B4-BE49-F238E27FC236}">
                <a16:creationId xmlns:a16="http://schemas.microsoft.com/office/drawing/2014/main" id="{B0A03BF8-AE0B-4EEB-95FD-DDD9BBFCFC87}"/>
              </a:ext>
            </a:extLst>
          </p:cNvPr>
          <p:cNvSpPr>
            <a:spLocks noGrp="1"/>
          </p:cNvSpPr>
          <p:nvPr>
            <p:ph idx="1"/>
          </p:nvPr>
        </p:nvSpPr>
        <p:spPr/>
        <p:txBody>
          <a:bodyPr>
            <a:normAutofit lnSpcReduction="10000"/>
          </a:bodyPr>
          <a:lstStyle/>
          <a:p>
            <a:r>
              <a:rPr lang="en-US" dirty="0"/>
              <a:t>SQL, or Structured Query Language, is the standard language for interacting with relational databases. With SQL, you can query, or ask questions of, the data in a relational database. Working with SQL and relational databases is an invaluable skill set for a data analyst, data engineer, or a data scientist.</a:t>
            </a:r>
          </a:p>
          <a:p>
            <a:r>
              <a:rPr lang="en-US" dirty="0"/>
              <a:t>If you have started looking for ways to learn SQL, you may have noticed the many different dialects of SQL available to learn with some clear (and less clear) distinctions between the different dialects. So where do you begin? Which version of SQL is most helpful to you if you haven’t used it before? In this article, we will focus on three of the most popular database management systems: PostgreSQL, MySQL and SQL Server</a:t>
            </a:r>
            <a:endParaRPr lang="fr-FR" dirty="0"/>
          </a:p>
        </p:txBody>
      </p:sp>
    </p:spTree>
    <p:extLst>
      <p:ext uri="{BB962C8B-B14F-4D97-AF65-F5344CB8AC3E}">
        <p14:creationId xmlns:p14="http://schemas.microsoft.com/office/powerpoint/2010/main" val="33885223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EB12DA1-56F1-471D-B781-7BE92AEA2C47}"/>
              </a:ext>
            </a:extLst>
          </p:cNvPr>
          <p:cNvSpPr>
            <a:spLocks noGrp="1"/>
          </p:cNvSpPr>
          <p:nvPr>
            <p:ph type="body" sz="half" idx="2"/>
          </p:nvPr>
        </p:nvSpPr>
        <p:spPr>
          <a:xfrm>
            <a:off x="521133" y="271946"/>
            <a:ext cx="8428903" cy="4854235"/>
          </a:xfrm>
        </p:spPr>
        <p:txBody>
          <a:bodyPr>
            <a:normAutofit lnSpcReduction="10000"/>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MySQL is a database management system . Its role is to store the data, in the form of tables, and to allow the manipulation of this data through the SQL query language.</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It is one of the most widely used database management software in the world 3 , both by the general public (mainly web applications) and by professionals, in competition with Oracle , PostgreSQL and Microsoft SQL Server .</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Its name comes from the first name of the daughter of co-creator Michael </a:t>
            </a:r>
            <a:r>
              <a:rPr kumimoji="0" lang="en-US" sz="2800" b="0" i="0" u="none" strike="noStrike" kern="1200" cap="none" spc="0" normalizeH="0" baseline="0" noProof="0" dirty="0" err="1">
                <a:ln>
                  <a:noFill/>
                </a:ln>
                <a:solidFill>
                  <a:prstClr val="black"/>
                </a:solidFill>
                <a:effectLst/>
                <a:uLnTx/>
                <a:uFillTx/>
                <a:latin typeface="Calibri" panose="020F0502020204030204"/>
                <a:ea typeface="+mn-ea"/>
                <a:cs typeface="+mn-cs"/>
              </a:rPr>
              <a:t>Widenius</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SQL refers to the Structured Query Language , the query language used.</a:t>
            </a:r>
          </a:p>
          <a:p>
            <a:endParaRPr lang="fr-FR" dirty="0"/>
          </a:p>
        </p:txBody>
      </p:sp>
      <p:pic>
        <p:nvPicPr>
          <p:cNvPr id="5" name="Picture 2" descr="MySQL — Wikipédia">
            <a:extLst>
              <a:ext uri="{FF2B5EF4-FFF2-40B4-BE49-F238E27FC236}">
                <a16:creationId xmlns:a16="http://schemas.microsoft.com/office/drawing/2014/main" id="{7D9567FE-1EF9-4257-8F5A-DD2D29E2391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1345" y="2991872"/>
            <a:ext cx="8553593" cy="37421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68403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256CA89E-1C82-4B54-8D64-6BB0F03EF640}"/>
              </a:ext>
            </a:extLst>
          </p:cNvPr>
          <p:cNvSpPr>
            <a:spLocks noGrp="1"/>
          </p:cNvSpPr>
          <p:nvPr>
            <p:ph type="body" sz="half" idx="2"/>
          </p:nvPr>
        </p:nvSpPr>
        <p:spPr>
          <a:xfrm>
            <a:off x="2507673" y="2466109"/>
            <a:ext cx="9116291" cy="3643746"/>
          </a:xfrm>
        </p:spPr>
        <p:txBody>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PostgreSQL is a relational and object database management system ( RDBMS ).</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This RDBMS uses modern types of data, known as composed or enriched according to the terminologies used in the usual computer term. This means that PostgreSQL can store more data types than the traditional simple types integers, characters, etc. User can create types, functions, use type inheritance, etc.</a:t>
            </a:r>
          </a:p>
          <a:p>
            <a:endParaRPr lang="fr-FR" dirty="0"/>
          </a:p>
        </p:txBody>
      </p:sp>
      <p:pic>
        <p:nvPicPr>
          <p:cNvPr id="5" name="Picture 4">
            <a:extLst>
              <a:ext uri="{FF2B5EF4-FFF2-40B4-BE49-F238E27FC236}">
                <a16:creationId xmlns:a16="http://schemas.microsoft.com/office/drawing/2014/main" id="{E63FF02B-EF3C-4CC7-994E-99D501EFBBB9}"/>
              </a:ext>
            </a:extLst>
          </p:cNvPr>
          <p:cNvPicPr>
            <a:picLocks noChangeAspect="1"/>
          </p:cNvPicPr>
          <p:nvPr/>
        </p:nvPicPr>
        <p:blipFill>
          <a:blip r:embed="rId2"/>
          <a:stretch>
            <a:fillRect/>
          </a:stretch>
        </p:blipFill>
        <p:spPr>
          <a:xfrm>
            <a:off x="692726" y="122453"/>
            <a:ext cx="7204361" cy="3306547"/>
          </a:xfrm>
          <a:prstGeom prst="rect">
            <a:avLst/>
          </a:prstGeom>
        </p:spPr>
      </p:pic>
    </p:spTree>
    <p:extLst>
      <p:ext uri="{BB962C8B-B14F-4D97-AF65-F5344CB8AC3E}">
        <p14:creationId xmlns:p14="http://schemas.microsoft.com/office/powerpoint/2010/main" val="2896997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a:extLst>
              <a:ext uri="{FF2B5EF4-FFF2-40B4-BE49-F238E27FC236}">
                <a16:creationId xmlns:a16="http://schemas.microsoft.com/office/drawing/2014/main" id="{FC1A754C-485F-41CC-8436-FC219AF18F48}"/>
              </a:ext>
            </a:extLst>
          </p:cNvPr>
          <p:cNvPicPr>
            <a:picLocks noGrp="1" noChangeAspect="1"/>
          </p:cNvPicPr>
          <p:nvPr>
            <p:ph type="pic" idx="1"/>
          </p:nvPr>
        </p:nvPicPr>
        <p:blipFill>
          <a:blip r:embed="rId2"/>
          <a:srcRect l="5922" r="5922"/>
          <a:stretch>
            <a:fillRect/>
          </a:stretch>
        </p:blipFill>
        <p:spPr>
          <a:xfrm>
            <a:off x="6215350" y="805123"/>
            <a:ext cx="5810395" cy="5014363"/>
          </a:xfrm>
          <a:prstGeom prst="rect">
            <a:avLst/>
          </a:prstGeom>
        </p:spPr>
      </p:pic>
      <p:sp>
        <p:nvSpPr>
          <p:cNvPr id="4" name="Text Placeholder 3">
            <a:extLst>
              <a:ext uri="{FF2B5EF4-FFF2-40B4-BE49-F238E27FC236}">
                <a16:creationId xmlns:a16="http://schemas.microsoft.com/office/drawing/2014/main" id="{303E04A9-22E2-45EB-873C-9F51567E8910}"/>
              </a:ext>
            </a:extLst>
          </p:cNvPr>
          <p:cNvSpPr>
            <a:spLocks noGrp="1"/>
          </p:cNvSpPr>
          <p:nvPr>
            <p:ph type="body" sz="half" idx="2"/>
          </p:nvPr>
        </p:nvSpPr>
        <p:spPr>
          <a:xfrm>
            <a:off x="720435" y="987425"/>
            <a:ext cx="5666509" cy="5177848"/>
          </a:xfrm>
        </p:spPr>
        <p:txBody>
          <a:bodyPr>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Microsoft SQL Server is a database management system (DBMS) in SQL language incorporating, among other things, an RDBMS ( relational DBMS ") developed and marketed by the Microsoft company.</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SQL Server is distinguished by the fact that it is an RDBMS (Relational Database Management System)  [ archive ] originally </a:t>
            </a:r>
            <a:r>
              <a:rPr kumimoji="0" lang="en-US" sz="2800" b="0" i="0" u="none" strike="noStrike" kern="1200" cap="none" spc="0" normalizeH="0" baseline="0" noProof="0" dirty="0" err="1">
                <a:ln>
                  <a:noFill/>
                </a:ln>
                <a:solidFill>
                  <a:prstClr val="black"/>
                </a:solidFill>
                <a:effectLst/>
                <a:uLnTx/>
                <a:uFillTx/>
                <a:latin typeface="Calibri" panose="020F0502020204030204"/>
                <a:ea typeface="+mn-ea"/>
                <a:cs typeface="+mn-cs"/>
              </a:rPr>
              <a:t>multibase</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and multi schema.</a:t>
            </a:r>
            <a:endParaRPr kumimoji="0" lang="fr-FR"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067809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B5CC2E0F-68D7-41D0-B920-CDF0F572119F}"/>
              </a:ext>
            </a:extLst>
          </p:cNvPr>
          <p:cNvGrpSpPr/>
          <p:nvPr/>
        </p:nvGrpSpPr>
        <p:grpSpPr>
          <a:xfrm>
            <a:off x="62343" y="0"/>
            <a:ext cx="12067309" cy="6260168"/>
            <a:chOff x="62343" y="0"/>
            <a:chExt cx="12067309" cy="6260168"/>
          </a:xfrm>
        </p:grpSpPr>
        <p:pic>
          <p:nvPicPr>
            <p:cNvPr id="2" name="Picture 1">
              <a:extLst>
                <a:ext uri="{FF2B5EF4-FFF2-40B4-BE49-F238E27FC236}">
                  <a16:creationId xmlns:a16="http://schemas.microsoft.com/office/drawing/2014/main" id="{FCED2904-4008-4FEA-BEEC-D63414AB7B77}"/>
                </a:ext>
              </a:extLst>
            </p:cNvPr>
            <p:cNvPicPr>
              <a:picLocks noChangeAspect="1"/>
            </p:cNvPicPr>
            <p:nvPr/>
          </p:nvPicPr>
          <p:blipFill rotWithShape="1">
            <a:blip r:embed="rId2"/>
            <a:srcRect t="8003" b="84956"/>
            <a:stretch/>
          </p:blipFill>
          <p:spPr>
            <a:xfrm>
              <a:off x="62343" y="2761727"/>
              <a:ext cx="12067309" cy="3498441"/>
            </a:xfrm>
            <a:prstGeom prst="rect">
              <a:avLst/>
            </a:prstGeom>
          </p:spPr>
        </p:pic>
        <p:pic>
          <p:nvPicPr>
            <p:cNvPr id="3" name="Picture 2">
              <a:extLst>
                <a:ext uri="{FF2B5EF4-FFF2-40B4-BE49-F238E27FC236}">
                  <a16:creationId xmlns:a16="http://schemas.microsoft.com/office/drawing/2014/main" id="{AE754608-8C08-4B16-A833-6650633C7A2A}"/>
                </a:ext>
              </a:extLst>
            </p:cNvPr>
            <p:cNvPicPr>
              <a:picLocks noChangeAspect="1"/>
            </p:cNvPicPr>
            <p:nvPr/>
          </p:nvPicPr>
          <p:blipFill>
            <a:blip r:embed="rId3"/>
            <a:stretch>
              <a:fillRect/>
            </a:stretch>
          </p:blipFill>
          <p:spPr>
            <a:xfrm>
              <a:off x="1407768" y="0"/>
              <a:ext cx="9376461" cy="2761727"/>
            </a:xfrm>
            <a:prstGeom prst="rect">
              <a:avLst/>
            </a:prstGeom>
          </p:spPr>
        </p:pic>
      </p:grpSp>
    </p:spTree>
    <p:extLst>
      <p:ext uri="{BB962C8B-B14F-4D97-AF65-F5344CB8AC3E}">
        <p14:creationId xmlns:p14="http://schemas.microsoft.com/office/powerpoint/2010/main" val="26190720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C6C9B39E-AAD2-4708-80E3-5C1029FA2CEE}"/>
              </a:ext>
            </a:extLst>
          </p:cNvPr>
          <p:cNvGrpSpPr/>
          <p:nvPr/>
        </p:nvGrpSpPr>
        <p:grpSpPr>
          <a:xfrm>
            <a:off x="141594" y="0"/>
            <a:ext cx="11908812" cy="6096000"/>
            <a:chOff x="141594" y="0"/>
            <a:chExt cx="11908812" cy="6096000"/>
          </a:xfrm>
        </p:grpSpPr>
        <p:pic>
          <p:nvPicPr>
            <p:cNvPr id="3" name="Picture 2">
              <a:extLst>
                <a:ext uri="{FF2B5EF4-FFF2-40B4-BE49-F238E27FC236}">
                  <a16:creationId xmlns:a16="http://schemas.microsoft.com/office/drawing/2014/main" id="{A4923022-ADB0-4DF4-88AF-EAE1DD3498BE}"/>
                </a:ext>
              </a:extLst>
            </p:cNvPr>
            <p:cNvPicPr>
              <a:picLocks noChangeAspect="1"/>
            </p:cNvPicPr>
            <p:nvPr/>
          </p:nvPicPr>
          <p:blipFill rotWithShape="1">
            <a:blip r:embed="rId2"/>
            <a:srcRect t="68057" b="2167"/>
            <a:stretch/>
          </p:blipFill>
          <p:spPr>
            <a:xfrm>
              <a:off x="141594" y="2761727"/>
              <a:ext cx="11908812" cy="3334273"/>
            </a:xfrm>
            <a:prstGeom prst="rect">
              <a:avLst/>
            </a:prstGeom>
          </p:spPr>
        </p:pic>
        <p:pic>
          <p:nvPicPr>
            <p:cNvPr id="6" name="Picture 5">
              <a:extLst>
                <a:ext uri="{FF2B5EF4-FFF2-40B4-BE49-F238E27FC236}">
                  <a16:creationId xmlns:a16="http://schemas.microsoft.com/office/drawing/2014/main" id="{D504F9BB-D9D7-4711-BD49-8C838916E7A4}"/>
                </a:ext>
              </a:extLst>
            </p:cNvPr>
            <p:cNvPicPr>
              <a:picLocks noChangeAspect="1"/>
            </p:cNvPicPr>
            <p:nvPr/>
          </p:nvPicPr>
          <p:blipFill>
            <a:blip r:embed="rId3"/>
            <a:stretch>
              <a:fillRect/>
            </a:stretch>
          </p:blipFill>
          <p:spPr>
            <a:xfrm>
              <a:off x="1407768" y="0"/>
              <a:ext cx="9376461" cy="2761727"/>
            </a:xfrm>
            <a:prstGeom prst="rect">
              <a:avLst/>
            </a:prstGeom>
          </p:spPr>
        </p:pic>
      </p:grpSp>
    </p:spTree>
    <p:extLst>
      <p:ext uri="{BB962C8B-B14F-4D97-AF65-F5344CB8AC3E}">
        <p14:creationId xmlns:p14="http://schemas.microsoft.com/office/powerpoint/2010/main" val="21222330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06859C8B-77EE-4F62-96E5-B7D48107E8AF}"/>
              </a:ext>
            </a:extLst>
          </p:cNvPr>
          <p:cNvGrpSpPr/>
          <p:nvPr/>
        </p:nvGrpSpPr>
        <p:grpSpPr>
          <a:xfrm>
            <a:off x="166438" y="0"/>
            <a:ext cx="11859123" cy="6381359"/>
            <a:chOff x="166438" y="0"/>
            <a:chExt cx="11859123" cy="6381359"/>
          </a:xfrm>
        </p:grpSpPr>
        <p:pic>
          <p:nvPicPr>
            <p:cNvPr id="2" name="Picture 1">
              <a:extLst>
                <a:ext uri="{FF2B5EF4-FFF2-40B4-BE49-F238E27FC236}">
                  <a16:creationId xmlns:a16="http://schemas.microsoft.com/office/drawing/2014/main" id="{0BC59226-8501-417D-B718-67D4FD6429B7}"/>
                </a:ext>
              </a:extLst>
            </p:cNvPr>
            <p:cNvPicPr>
              <a:picLocks noChangeAspect="1"/>
            </p:cNvPicPr>
            <p:nvPr/>
          </p:nvPicPr>
          <p:blipFill rotWithShape="1">
            <a:blip r:embed="rId2"/>
            <a:srcRect t="24396" b="68626"/>
            <a:stretch/>
          </p:blipFill>
          <p:spPr>
            <a:xfrm>
              <a:off x="166438" y="2761727"/>
              <a:ext cx="11859123" cy="3619632"/>
            </a:xfrm>
            <a:prstGeom prst="rect">
              <a:avLst/>
            </a:prstGeom>
          </p:spPr>
        </p:pic>
        <p:pic>
          <p:nvPicPr>
            <p:cNvPr id="6" name="Picture 5">
              <a:extLst>
                <a:ext uri="{FF2B5EF4-FFF2-40B4-BE49-F238E27FC236}">
                  <a16:creationId xmlns:a16="http://schemas.microsoft.com/office/drawing/2014/main" id="{87C1276C-5A22-47C6-B8F7-4DF25590C353}"/>
                </a:ext>
              </a:extLst>
            </p:cNvPr>
            <p:cNvPicPr>
              <a:picLocks noChangeAspect="1"/>
            </p:cNvPicPr>
            <p:nvPr/>
          </p:nvPicPr>
          <p:blipFill>
            <a:blip r:embed="rId3"/>
            <a:stretch>
              <a:fillRect/>
            </a:stretch>
          </p:blipFill>
          <p:spPr>
            <a:xfrm>
              <a:off x="1407769" y="0"/>
              <a:ext cx="9376461" cy="2761727"/>
            </a:xfrm>
            <a:prstGeom prst="rect">
              <a:avLst/>
            </a:prstGeom>
          </p:spPr>
        </p:pic>
      </p:grpSp>
    </p:spTree>
    <p:extLst>
      <p:ext uri="{BB962C8B-B14F-4D97-AF65-F5344CB8AC3E}">
        <p14:creationId xmlns:p14="http://schemas.microsoft.com/office/powerpoint/2010/main" val="13803268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06FA9039-144C-4063-AA83-5DA93BCF895A}"/>
              </a:ext>
            </a:extLst>
          </p:cNvPr>
          <p:cNvGrpSpPr/>
          <p:nvPr/>
        </p:nvGrpSpPr>
        <p:grpSpPr>
          <a:xfrm>
            <a:off x="286764" y="0"/>
            <a:ext cx="11618471" cy="6303818"/>
            <a:chOff x="286764" y="0"/>
            <a:chExt cx="11618471" cy="6303818"/>
          </a:xfrm>
        </p:grpSpPr>
        <p:pic>
          <p:nvPicPr>
            <p:cNvPr id="2" name="Picture 1">
              <a:extLst>
                <a:ext uri="{FF2B5EF4-FFF2-40B4-BE49-F238E27FC236}">
                  <a16:creationId xmlns:a16="http://schemas.microsoft.com/office/drawing/2014/main" id="{75030103-CDD3-4683-A8F3-75FBFABBC41E}"/>
                </a:ext>
              </a:extLst>
            </p:cNvPr>
            <p:cNvPicPr>
              <a:picLocks noChangeAspect="1"/>
            </p:cNvPicPr>
            <p:nvPr/>
          </p:nvPicPr>
          <p:blipFill rotWithShape="1">
            <a:blip r:embed="rId2"/>
            <a:srcRect t="32625" b="60406"/>
            <a:stretch/>
          </p:blipFill>
          <p:spPr>
            <a:xfrm>
              <a:off x="286764" y="2761727"/>
              <a:ext cx="11618471" cy="3542091"/>
            </a:xfrm>
            <a:prstGeom prst="rect">
              <a:avLst/>
            </a:prstGeom>
          </p:spPr>
        </p:pic>
        <p:pic>
          <p:nvPicPr>
            <p:cNvPr id="5" name="Picture 4">
              <a:extLst>
                <a:ext uri="{FF2B5EF4-FFF2-40B4-BE49-F238E27FC236}">
                  <a16:creationId xmlns:a16="http://schemas.microsoft.com/office/drawing/2014/main" id="{4FCDBE51-A4C6-4B6A-9208-2FD23C5392B6}"/>
                </a:ext>
              </a:extLst>
            </p:cNvPr>
            <p:cNvPicPr>
              <a:picLocks noChangeAspect="1"/>
            </p:cNvPicPr>
            <p:nvPr/>
          </p:nvPicPr>
          <p:blipFill>
            <a:blip r:embed="rId3"/>
            <a:stretch>
              <a:fillRect/>
            </a:stretch>
          </p:blipFill>
          <p:spPr>
            <a:xfrm>
              <a:off x="1407767" y="0"/>
              <a:ext cx="9376461" cy="2761727"/>
            </a:xfrm>
            <a:prstGeom prst="rect">
              <a:avLst/>
            </a:prstGeom>
          </p:spPr>
        </p:pic>
      </p:grpSp>
    </p:spTree>
    <p:extLst>
      <p:ext uri="{BB962C8B-B14F-4D97-AF65-F5344CB8AC3E}">
        <p14:creationId xmlns:p14="http://schemas.microsoft.com/office/powerpoint/2010/main" val="27428542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103</TotalTime>
  <Words>489</Words>
  <Application>Microsoft Office PowerPoint</Application>
  <PresentationFormat>Widescreen</PresentationFormat>
  <Paragraphs>16</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Calibri Light</vt:lpstr>
      <vt:lpstr>Office Theme</vt:lpstr>
      <vt:lpstr>Chiraz GOUISSEM</vt:lpstr>
      <vt:lpstr>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chiraz gouissem</dc:creator>
  <cp:lastModifiedBy>chiraz gouissem</cp:lastModifiedBy>
  <cp:revision>14</cp:revision>
  <dcterms:created xsi:type="dcterms:W3CDTF">2021-05-16T17:46:32Z</dcterms:created>
  <dcterms:modified xsi:type="dcterms:W3CDTF">2021-05-16T19:30:04Z</dcterms:modified>
</cp:coreProperties>
</file>