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 err="1" smtClean="0"/>
              <a:t>Modelarea</a:t>
            </a:r>
            <a:r>
              <a:rPr lang="en-US" sz="3600" dirty="0" smtClean="0"/>
              <a:t> </a:t>
            </a:r>
            <a:r>
              <a:rPr lang="en-US" sz="3600" dirty="0" err="1" smtClean="0"/>
              <a:t>unei</a:t>
            </a:r>
            <a:r>
              <a:rPr lang="en-US" sz="3600" dirty="0" smtClean="0"/>
              <a:t> </a:t>
            </a:r>
            <a:r>
              <a:rPr lang="en-US" sz="3600" dirty="0" err="1" smtClean="0"/>
              <a:t>aplica</a:t>
            </a:r>
            <a:r>
              <a:rPr lang="ro-RO" sz="3600" dirty="0" smtClean="0"/>
              <a:t>ții care simulează gestiunea de mașini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Proiect de an.</a:t>
            </a:r>
          </a:p>
          <a:p>
            <a:r>
              <a:rPr lang="ro-RO" dirty="0" smtClean="0"/>
              <a:t>A efectuat: Chircu Eugen, TI-202</a:t>
            </a:r>
          </a:p>
          <a:p>
            <a:r>
              <a:rPr lang="ro-RO" dirty="0" smtClean="0"/>
              <a:t>A verificat: asis. univ. Mihai Gaidău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Iterator</a:t>
            </a:r>
            <a:endParaRPr lang="en-US" sz="4800" dirty="0"/>
          </a:p>
        </p:txBody>
      </p:sp>
      <p:pic>
        <p:nvPicPr>
          <p:cNvPr id="4" name="Рисунок 3" descr="D:\AUniver\TMPS\Rep\Iterator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73" y="1357311"/>
            <a:ext cx="8257767" cy="4390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7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Iterator</a:t>
            </a:r>
            <a:endParaRPr lang="en-US" sz="4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7" y="1198699"/>
            <a:ext cx="3954780" cy="445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52" y="1198699"/>
            <a:ext cx="3548742" cy="4453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5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Iterator</a:t>
            </a:r>
            <a:endParaRPr lang="en-US" sz="4800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899012"/>
            <a:ext cx="8131083" cy="2733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6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State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2090056"/>
            <a:ext cx="10720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State </a:t>
            </a:r>
            <a:r>
              <a:rPr lang="en-US" sz="2400" dirty="0" err="1" smtClean="0">
                <a:solidFill>
                  <a:schemeClr val="bg1"/>
                </a:solidFill>
              </a:rPr>
              <a:t>este</a:t>
            </a:r>
            <a:r>
              <a:rPr lang="en-US" sz="2400" dirty="0" smtClean="0">
                <a:solidFill>
                  <a:schemeClr val="bg1"/>
                </a:solidFill>
              </a:rPr>
              <a:t> un pattern </a:t>
            </a:r>
            <a:r>
              <a:rPr lang="en-US" sz="2400" dirty="0">
                <a:solidFill>
                  <a:schemeClr val="bg1"/>
                </a:solidFill>
              </a:rPr>
              <a:t>care </a:t>
            </a:r>
            <a:r>
              <a:rPr lang="en-US" sz="2400" dirty="0" err="1">
                <a:solidFill>
                  <a:schemeClr val="bg1"/>
                </a:solidFill>
              </a:rPr>
              <a:t>permite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unui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obiect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să-și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modifice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comportamentul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mod </a:t>
            </a:r>
            <a:r>
              <a:rPr lang="en-US" sz="2400" dirty="0" err="1">
                <a:solidFill>
                  <a:schemeClr val="bg1"/>
                </a:solidFill>
              </a:rPr>
              <a:t>dinamic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măsură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internă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schimbă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Permite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unui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obiect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să-și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schimbe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comportamentul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fără</a:t>
            </a:r>
            <a:r>
              <a:rPr lang="en-US" sz="2400" dirty="0">
                <a:solidFill>
                  <a:schemeClr val="bg1"/>
                </a:solidFill>
              </a:rPr>
              <a:t> a-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schimba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oferind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modalitate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curată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flexibilă</a:t>
            </a:r>
            <a:r>
              <a:rPr lang="en-US" sz="2400" dirty="0">
                <a:solidFill>
                  <a:schemeClr val="bg1"/>
                </a:solidFill>
              </a:rPr>
              <a:t> de a </a:t>
            </a:r>
            <a:r>
              <a:rPr lang="en-US" sz="2400" dirty="0" err="1">
                <a:solidFill>
                  <a:schemeClr val="bg1"/>
                </a:solidFill>
              </a:rPr>
              <a:t>gestiona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comportamentul</a:t>
            </a:r>
            <a:r>
              <a:rPr lang="en-US" sz="2400" dirty="0">
                <a:solidFill>
                  <a:schemeClr val="bg1"/>
                </a:solidFill>
              </a:rPr>
              <a:t> dependent de stare.</a:t>
            </a:r>
          </a:p>
        </p:txBody>
      </p:sp>
    </p:spTree>
    <p:extLst>
      <p:ext uri="{BB962C8B-B14F-4D97-AF65-F5344CB8AC3E}">
        <p14:creationId xmlns:p14="http://schemas.microsoft.com/office/powerpoint/2010/main" val="3500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State</a:t>
            </a:r>
            <a:endParaRPr lang="en-US" sz="4800" dirty="0"/>
          </a:p>
        </p:txBody>
      </p:sp>
      <p:pic>
        <p:nvPicPr>
          <p:cNvPr id="1026" name="Picture 2" descr="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748064"/>
            <a:ext cx="8655718" cy="352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State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6" y="1377677"/>
            <a:ext cx="4615543" cy="369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53" y="1377676"/>
            <a:ext cx="3917769" cy="3690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0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Adapter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2107473"/>
            <a:ext cx="10720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Scopul</a:t>
            </a:r>
            <a:r>
              <a:rPr lang="en-US" sz="2400" dirty="0">
                <a:solidFill>
                  <a:schemeClr val="bg1"/>
                </a:solidFill>
              </a:rPr>
              <a:t> principal al </a:t>
            </a:r>
            <a:r>
              <a:rPr lang="en-US" sz="2400" dirty="0" smtClean="0">
                <a:solidFill>
                  <a:schemeClr val="bg1"/>
                </a:solidFill>
              </a:rPr>
              <a:t>pattern Adapter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de a </a:t>
            </a:r>
            <a:r>
              <a:rPr lang="en-US" sz="2400" dirty="0" err="1">
                <a:solidFill>
                  <a:schemeClr val="bg1"/>
                </a:solidFill>
              </a:rPr>
              <a:t>permite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comunicarea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colaborarea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între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clase</a:t>
            </a:r>
            <a:r>
              <a:rPr lang="en-US" sz="2400" dirty="0">
                <a:solidFill>
                  <a:schemeClr val="bg1"/>
                </a:solidFill>
              </a:rPr>
              <a:t> care </a:t>
            </a:r>
            <a:r>
              <a:rPr lang="en-US" sz="2400" dirty="0" err="1">
                <a:solidFill>
                  <a:schemeClr val="bg1"/>
                </a:solidFill>
              </a:rPr>
              <a:t>altfel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</a:t>
            </a:r>
            <a:r>
              <a:rPr lang="en-US" sz="2400" dirty="0">
                <a:solidFill>
                  <a:schemeClr val="bg1"/>
                </a:solidFill>
              </a:rPr>
              <a:t> fi </a:t>
            </a:r>
            <a:r>
              <a:rPr lang="en-US" sz="2400" dirty="0" err="1">
                <a:solidFill>
                  <a:schemeClr val="bg1"/>
                </a:solidFill>
              </a:rPr>
              <a:t>incompatibile</a:t>
            </a:r>
            <a:r>
              <a:rPr lang="en-US" sz="2400" dirty="0">
                <a:solidFill>
                  <a:schemeClr val="bg1"/>
                </a:solidFill>
              </a:rPr>
              <a:t> din </a:t>
            </a:r>
            <a:r>
              <a:rPr lang="en-US" sz="2400" dirty="0" err="1">
                <a:solidFill>
                  <a:schemeClr val="bg1"/>
                </a:solidFill>
              </a:rPr>
              <a:t>cauza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interfețelor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protocoalelor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diferite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Prin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furnizarea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unei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clase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adapter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modelul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acestor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incompatibile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interacționeze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fără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probleme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3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Adapter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0" y="1524772"/>
            <a:ext cx="3898175" cy="28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94" y="1524772"/>
            <a:ext cx="5416732" cy="3628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9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Adapter</a:t>
            </a:r>
            <a:endParaRPr lang="en-US" sz="4800" dirty="0"/>
          </a:p>
        </p:txBody>
      </p:sp>
      <p:pic>
        <p:nvPicPr>
          <p:cNvPr id="2050" name="Picture 2" descr="Adap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72" y="1562009"/>
            <a:ext cx="8498562" cy="289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5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Adapter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14" y="1913709"/>
            <a:ext cx="712284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5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Builder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2090056"/>
            <a:ext cx="10720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Builder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un pattern creational care are </a:t>
            </a:r>
            <a:r>
              <a:rPr lang="en-US" sz="2400" dirty="0" err="1">
                <a:solidFill>
                  <a:schemeClr val="bg1"/>
                </a:solidFill>
              </a:rPr>
              <a:t>scopul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o-RO" sz="2400" dirty="0" smtClean="0">
                <a:solidFill>
                  <a:schemeClr val="bg1"/>
                </a:solidFill>
              </a:rPr>
              <a:t>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construiasc</a:t>
            </a:r>
            <a:r>
              <a:rPr lang="ro-RO" sz="2400" dirty="0" smtClean="0">
                <a:solidFill>
                  <a:schemeClr val="bg1"/>
                </a:solidFill>
              </a:rPr>
              <a:t>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un </a:t>
            </a:r>
            <a:r>
              <a:rPr lang="en-US" sz="2400" dirty="0" err="1">
                <a:solidFill>
                  <a:schemeClr val="bg1"/>
                </a:solidFill>
              </a:rPr>
              <a:t>obiect</a:t>
            </a:r>
            <a:r>
              <a:rPr lang="en-US" sz="2400" dirty="0">
                <a:solidFill>
                  <a:schemeClr val="bg1"/>
                </a:solidFill>
              </a:rPr>
              <a:t> pas cu pas </a:t>
            </a:r>
            <a:r>
              <a:rPr lang="ro-RO" sz="2400" dirty="0" smtClean="0">
                <a:solidFill>
                  <a:schemeClr val="bg1"/>
                </a:solidFill>
              </a:rPr>
              <a:t>ș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in in final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o-RO" sz="2400" dirty="0">
                <a:solidFill>
                  <a:schemeClr val="bg1"/>
                </a:solidFill>
              </a:rPr>
              <a:t>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returneze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obiectul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Procesul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constructie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trebuie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</a:t>
            </a:r>
            <a:r>
              <a:rPr lang="en-US" sz="2400" dirty="0">
                <a:solidFill>
                  <a:schemeClr val="bg1"/>
                </a:solidFill>
              </a:rPr>
              <a:t> fie generic in </a:t>
            </a:r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o-RO" sz="2400" dirty="0" smtClean="0">
                <a:solidFill>
                  <a:schemeClr val="bg1"/>
                </a:solidFill>
              </a:rPr>
              <a:t>ș</a:t>
            </a: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fel</a:t>
            </a:r>
            <a:r>
              <a:rPr lang="en-US" sz="2400" dirty="0">
                <a:solidFill>
                  <a:schemeClr val="bg1"/>
                </a:solidFill>
              </a:rPr>
              <a:t> ca </a:t>
            </a:r>
            <a:r>
              <a:rPr lang="ro-RO" sz="2400" dirty="0" smtClean="0">
                <a:solidFill>
                  <a:schemeClr val="bg1"/>
                </a:solidFill>
              </a:rPr>
              <a:t>s</a:t>
            </a:r>
            <a:r>
              <a:rPr lang="ro-RO" sz="2400" dirty="0">
                <a:solidFill>
                  <a:schemeClr val="bg1"/>
                </a:solidFill>
              </a:rPr>
              <a:t>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fie </a:t>
            </a:r>
            <a:r>
              <a:rPr lang="en-US" sz="2400" dirty="0" err="1">
                <a:solidFill>
                  <a:schemeClr val="bg1"/>
                </a:solidFill>
              </a:rPr>
              <a:t>folosit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crea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reprezentari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diferite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acelui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obiect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Proxy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2107473"/>
            <a:ext cx="10720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Proxy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smtClean="0">
                <a:solidFill>
                  <a:schemeClr val="bg1"/>
                </a:solidFill>
              </a:rPr>
              <a:t>pattern </a:t>
            </a:r>
            <a:r>
              <a:rPr lang="en-US" sz="2400" dirty="0">
                <a:solidFill>
                  <a:schemeClr val="bg1"/>
                </a:solidFill>
              </a:rPr>
              <a:t>care </a:t>
            </a:r>
            <a:r>
              <a:rPr lang="en-US" sz="2400" dirty="0" err="1">
                <a:solidFill>
                  <a:schemeClr val="bg1"/>
                </a:solidFill>
              </a:rPr>
              <a:t>oferă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 smtClean="0">
                <a:solidFill>
                  <a:schemeClr val="bg1"/>
                </a:solidFill>
              </a:rPr>
              <a:t>substitut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pentru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alt </a:t>
            </a:r>
            <a:r>
              <a:rPr lang="en-US" sz="2400" dirty="0" err="1">
                <a:solidFill>
                  <a:schemeClr val="bg1"/>
                </a:solidFill>
              </a:rPr>
              <a:t>obiect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a-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controla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accesul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Permite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crearea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un </a:t>
            </a:r>
            <a:r>
              <a:rPr lang="en-US" sz="2400" dirty="0" err="1">
                <a:solidFill>
                  <a:schemeClr val="bg1"/>
                </a:solidFill>
              </a:rPr>
              <a:t>obiect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intermediar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cunoscut</a:t>
            </a:r>
            <a:r>
              <a:rPr lang="en-US" sz="2400" dirty="0">
                <a:solidFill>
                  <a:schemeClr val="bg1"/>
                </a:solidFill>
              </a:rPr>
              <a:t> sub </a:t>
            </a:r>
            <a:r>
              <a:rPr lang="en-US" sz="2400" dirty="0" err="1">
                <a:solidFill>
                  <a:schemeClr val="bg1"/>
                </a:solidFill>
              </a:rPr>
              <a:t>numele</a:t>
            </a:r>
            <a:r>
              <a:rPr lang="en-US" sz="2400" dirty="0">
                <a:solidFill>
                  <a:schemeClr val="bg1"/>
                </a:solidFill>
              </a:rPr>
              <a:t> de proxy, care </a:t>
            </a:r>
            <a:r>
              <a:rPr lang="en-US" sz="2400" dirty="0" err="1">
                <a:solidFill>
                  <a:schemeClr val="bg1"/>
                </a:solidFill>
              </a:rPr>
              <a:t>acționează</a:t>
            </a:r>
            <a:r>
              <a:rPr lang="en-US" sz="2400" dirty="0">
                <a:solidFill>
                  <a:schemeClr val="bg1"/>
                </a:solidFill>
              </a:rPr>
              <a:t> ca un </a:t>
            </a:r>
            <a:r>
              <a:rPr lang="en-US" sz="2400" dirty="0" err="1">
                <a:solidFill>
                  <a:schemeClr val="bg1"/>
                </a:solidFill>
              </a:rPr>
              <a:t>substitut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obiectul</a:t>
            </a:r>
            <a:r>
              <a:rPr lang="en-US" sz="2400" dirty="0">
                <a:solidFill>
                  <a:schemeClr val="bg1"/>
                </a:solidFill>
              </a:rPr>
              <a:t> real. </a:t>
            </a:r>
            <a:r>
              <a:rPr lang="en-US" sz="2400" dirty="0" err="1">
                <a:solidFill>
                  <a:schemeClr val="bg1"/>
                </a:solidFill>
              </a:rPr>
              <a:t>Obiectul</a:t>
            </a:r>
            <a:r>
              <a:rPr lang="en-US" sz="2400" dirty="0">
                <a:solidFill>
                  <a:schemeClr val="bg1"/>
                </a:solidFill>
              </a:rPr>
              <a:t> proxy </a:t>
            </a:r>
            <a:r>
              <a:rPr lang="en-US" sz="2400" dirty="0" err="1">
                <a:solidFill>
                  <a:schemeClr val="bg1"/>
                </a:solidFill>
              </a:rPr>
              <a:t>poate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adăuga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funcționalități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suplimentare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oferi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controlat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obiectul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bază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2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Proxy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12" y="1542324"/>
            <a:ext cx="4478927" cy="2838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7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Proxy</a:t>
            </a:r>
            <a:endParaRPr lang="en-US" sz="4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394551"/>
            <a:ext cx="5590903" cy="387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29" y="1803854"/>
            <a:ext cx="5747113" cy="3464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2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Proxy</a:t>
            </a:r>
            <a:endParaRPr lang="en-US" sz="4800" dirty="0"/>
          </a:p>
        </p:txBody>
      </p:sp>
      <p:pic>
        <p:nvPicPr>
          <p:cNvPr id="3074" name="Picture 2" descr="Pro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15" y="1626145"/>
            <a:ext cx="8290127" cy="35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7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Proxy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06" y="1362664"/>
            <a:ext cx="8558894" cy="403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3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Builder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1374866"/>
            <a:ext cx="337892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3" y="3696372"/>
            <a:ext cx="3788229" cy="282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49" y="3696372"/>
            <a:ext cx="4212227" cy="282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5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Builder</a:t>
            </a:r>
            <a:endParaRPr lang="en-US" sz="4800" dirty="0"/>
          </a:p>
        </p:txBody>
      </p:sp>
      <p:pic>
        <p:nvPicPr>
          <p:cNvPr id="7" name="Рисунок 6" descr="D:\AUniver\TMPS\Rep\Builder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03" y="1258342"/>
            <a:ext cx="7889965" cy="4968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1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Prototype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2090056"/>
            <a:ext cx="10720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Prototype </a:t>
            </a:r>
            <a:r>
              <a:rPr lang="en-US" sz="2400" dirty="0">
                <a:solidFill>
                  <a:schemeClr val="bg1"/>
                </a:solidFill>
              </a:rPr>
              <a:t>ne </a:t>
            </a:r>
            <a:r>
              <a:rPr lang="en-US" sz="2400" dirty="0" err="1">
                <a:solidFill>
                  <a:schemeClr val="bg1"/>
                </a:solidFill>
              </a:rPr>
              <a:t>permite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ascundem</a:t>
            </a:r>
            <a:r>
              <a:rPr lang="en-US" sz="2400" dirty="0">
                <a:solidFill>
                  <a:schemeClr val="bg1"/>
                </a:solidFill>
              </a:rPr>
              <a:t> de client </a:t>
            </a:r>
            <a:r>
              <a:rPr lang="en-US" sz="2400" dirty="0" err="1">
                <a:solidFill>
                  <a:schemeClr val="bg1"/>
                </a:solidFill>
              </a:rPr>
              <a:t>complexitatea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realizării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noi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instanțe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Conceptul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de a </a:t>
            </a:r>
            <a:r>
              <a:rPr lang="en-US" sz="2400" dirty="0" err="1">
                <a:solidFill>
                  <a:schemeClr val="bg1"/>
                </a:solidFill>
              </a:rPr>
              <a:t>copia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obiect</a:t>
            </a:r>
            <a:r>
              <a:rPr lang="en-US" sz="2400" dirty="0">
                <a:solidFill>
                  <a:schemeClr val="bg1"/>
                </a:solidFill>
              </a:rPr>
              <a:t> existent, </a:t>
            </a:r>
            <a:r>
              <a:rPr lang="en-US" sz="2400" dirty="0" err="1">
                <a:solidFill>
                  <a:schemeClr val="bg1"/>
                </a:solidFill>
              </a:rPr>
              <a:t>mai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degrabă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decât</a:t>
            </a:r>
            <a:r>
              <a:rPr lang="en-US" sz="2400" dirty="0">
                <a:solidFill>
                  <a:schemeClr val="bg1"/>
                </a:solidFill>
              </a:rPr>
              <a:t> de a </a:t>
            </a:r>
            <a:r>
              <a:rPr lang="en-US" sz="2400" dirty="0" err="1">
                <a:solidFill>
                  <a:schemeClr val="bg1"/>
                </a:solidFill>
              </a:rPr>
              <a:t>crea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instanță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nouă</a:t>
            </a:r>
            <a:r>
              <a:rPr lang="en-US" sz="2400" dirty="0">
                <a:solidFill>
                  <a:schemeClr val="bg1"/>
                </a:solidFill>
              </a:rPr>
              <a:t> de la zero, </a:t>
            </a:r>
            <a:r>
              <a:rPr lang="en-US" sz="2400" dirty="0" err="1">
                <a:solidFill>
                  <a:schemeClr val="bg1"/>
                </a:solidFill>
              </a:rPr>
              <a:t>ceva</a:t>
            </a:r>
            <a:r>
              <a:rPr lang="en-US" sz="2400" dirty="0">
                <a:solidFill>
                  <a:schemeClr val="bg1"/>
                </a:solidFill>
              </a:rPr>
              <a:t> care </a:t>
            </a:r>
            <a:r>
              <a:rPr lang="en-US" sz="2400" dirty="0" err="1">
                <a:solidFill>
                  <a:schemeClr val="bg1"/>
                </a:solidFill>
              </a:rPr>
              <a:t>poate</a:t>
            </a:r>
            <a:r>
              <a:rPr lang="en-US" sz="2400" dirty="0">
                <a:solidFill>
                  <a:schemeClr val="bg1"/>
                </a:solidFill>
              </a:rPr>
              <a:t> include </a:t>
            </a:r>
            <a:r>
              <a:rPr lang="en-US" sz="2400" dirty="0" err="1">
                <a:solidFill>
                  <a:schemeClr val="bg1"/>
                </a:solidFill>
              </a:rPr>
              <a:t>operațiuni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costisitoare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Obiectul</a:t>
            </a:r>
            <a:r>
              <a:rPr lang="en-US" sz="2400" dirty="0">
                <a:solidFill>
                  <a:schemeClr val="bg1"/>
                </a:solidFill>
              </a:rPr>
              <a:t> existent </a:t>
            </a:r>
            <a:r>
              <a:rPr lang="en-US" sz="2400" dirty="0" err="1">
                <a:solidFill>
                  <a:schemeClr val="bg1"/>
                </a:solidFill>
              </a:rPr>
              <a:t>acționează</a:t>
            </a:r>
            <a:r>
              <a:rPr lang="en-US" sz="2400" dirty="0">
                <a:solidFill>
                  <a:schemeClr val="bg1"/>
                </a:solidFill>
              </a:rPr>
              <a:t> ca un </a:t>
            </a:r>
            <a:r>
              <a:rPr lang="en-US" sz="2400" dirty="0" err="1">
                <a:solidFill>
                  <a:schemeClr val="bg1"/>
                </a:solidFill>
              </a:rPr>
              <a:t>prototip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conține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obiectului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Obiectul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copiat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schimba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aceleași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proprietăți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dacă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necesar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Această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abordare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economisește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resurse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timp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costisitoare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mai</a:t>
            </a:r>
            <a:r>
              <a:rPr lang="en-US" sz="2400" dirty="0">
                <a:solidFill>
                  <a:schemeClr val="bg1"/>
                </a:solidFill>
              </a:rPr>
              <a:t> ales </a:t>
            </a:r>
            <a:r>
              <a:rPr lang="en-US" sz="2400" dirty="0" err="1">
                <a:solidFill>
                  <a:schemeClr val="bg1"/>
                </a:solidFill>
              </a:rPr>
              <a:t>atunci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când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crearea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obiectelor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proces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greu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5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Prototype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4" y="1351462"/>
            <a:ext cx="3289119" cy="123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6" y="3438252"/>
            <a:ext cx="5148399" cy="97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8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Prototype</a:t>
            </a:r>
            <a:endParaRPr lang="en-US" sz="4800" dirty="0"/>
          </a:p>
        </p:txBody>
      </p:sp>
      <p:pic>
        <p:nvPicPr>
          <p:cNvPr id="7" name="Рисунок 6" descr="D:\AUniver\TMPS\Rep\Prototyp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59" y="1452381"/>
            <a:ext cx="5903323" cy="4347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9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6" y="226423"/>
            <a:ext cx="626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Prototype</a:t>
            </a:r>
            <a:r>
              <a:rPr lang="en-US" sz="4800" dirty="0" smtClean="0"/>
              <a:t> &amp; Builder</a:t>
            </a:r>
            <a:endParaRPr lang="en-US" sz="4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89" y="1696085"/>
            <a:ext cx="7548154" cy="3494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0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257" y="226423"/>
            <a:ext cx="524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Iterator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2090056"/>
            <a:ext cx="10720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Iterator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pattern </a:t>
            </a:r>
            <a:r>
              <a:rPr lang="en-US" sz="2400" dirty="0">
                <a:solidFill>
                  <a:schemeClr val="bg1"/>
                </a:solidFill>
              </a:rPr>
              <a:t>care </a:t>
            </a:r>
            <a:r>
              <a:rPr lang="en-US" sz="2400" dirty="0" err="1">
                <a:solidFill>
                  <a:schemeClr val="bg1"/>
                </a:solidFill>
              </a:rPr>
              <a:t>oferă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modalitate</a:t>
            </a:r>
            <a:r>
              <a:rPr lang="en-US" sz="2400" dirty="0">
                <a:solidFill>
                  <a:schemeClr val="bg1"/>
                </a:solidFill>
              </a:rPr>
              <a:t> de a </a:t>
            </a:r>
            <a:r>
              <a:rPr lang="en-US" sz="2400" dirty="0" err="1">
                <a:solidFill>
                  <a:schemeClr val="bg1"/>
                </a:solidFill>
              </a:rPr>
              <a:t>accesa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secvențial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elementele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unei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colecții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fără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expune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reprezentarea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bază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Permite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traversarea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unei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colecție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obiecte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într</a:t>
            </a:r>
            <a:r>
              <a:rPr lang="en-US" sz="2400" dirty="0">
                <a:solidFill>
                  <a:schemeClr val="bg1"/>
                </a:solidFill>
              </a:rPr>
              <a:t>-o </a:t>
            </a:r>
            <a:r>
              <a:rPr lang="en-US" sz="2400" dirty="0" err="1">
                <a:solidFill>
                  <a:schemeClr val="bg1"/>
                </a:solidFill>
              </a:rPr>
              <a:t>manieră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consecventă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standardizată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indiferent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implementarea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specifică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colecției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2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365</Words>
  <Application>Microsoft Office PowerPoint</Application>
  <PresentationFormat>Широкоэкранный</PresentationFormat>
  <Paragraphs>34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Century Gothic</vt:lpstr>
      <vt:lpstr>Wingdings 3</vt:lpstr>
      <vt:lpstr>Сектор</vt:lpstr>
      <vt:lpstr> Modelarea unei aplicații care simulează gestiunea de mașini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Modelarea unei aplicații care simulează gestiunea de mașini</dc:title>
  <dc:creator>Jenya</dc:creator>
  <cp:lastModifiedBy>Jenya</cp:lastModifiedBy>
  <cp:revision>8</cp:revision>
  <dcterms:created xsi:type="dcterms:W3CDTF">2023-06-07T20:02:13Z</dcterms:created>
  <dcterms:modified xsi:type="dcterms:W3CDTF">2023-06-07T21:18:29Z</dcterms:modified>
</cp:coreProperties>
</file>