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0F4E1A-8623-4190-86C8-0FC69EB84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0E71AF9-45FC-4CFD-80A9-70296AFE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EA8EBF-0339-45E3-9416-3596DF6B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3DC77BB-D4FC-45B7-8A1A-3ED74FC6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394B76D-5806-4925-B544-45B1A231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17D729-068D-4C41-B482-EC60426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7D989B7-EC86-41FA-9E4A-B2E01447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7D16B2-8E17-437F-8E3A-6C4C13E3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940B345-93D4-4C48-B64C-81C58EF3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B5B732B-3238-4ABD-8CFC-C85327FB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16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87D13AF-C4C2-4335-99B9-4CBB01CDC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E6A2CD2-BB97-4C0A-ADA7-CDF2598F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94FBD92-3F78-46DF-806E-3278B71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1EE83D-E594-4836-A3F8-5DE3F5C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347D1B-59FE-46B8-9F22-4A8786E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4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5D2487-4625-4088-8796-C82256D2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C13C4C5-3F66-4DE6-9F14-673CC75E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6240511-DC14-4F40-8671-A870D89B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D7CD638-F393-4C5E-8DD4-FD0A8B3F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87CBFE8-3AE6-4DB5-833E-71826B78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3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843831-A2CA-4E0E-BC2F-4DE6A1E5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C8A9D33-0A26-4D7F-B368-25648C62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7F7B15B-E80F-4B5B-B49A-8093D867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24EEFAE-2FDE-4E7F-B99D-1EFC9C6C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B8C41D-8FFB-43D2-AB00-20415B47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F50668-71EC-45C6-BA2A-8CF71DEB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60BF182-055B-49EA-A037-9CC9BD812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082756B-F54D-4409-A863-2AC85E80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84EF8E4-4726-4843-AA71-5F5532CD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F3AE0DA-D967-45BD-A93E-CD8B9B2F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6CC6D59-3346-44D3-9642-B2E7F051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8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932D6A-EEAD-4C95-9FB2-82B4D5B3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81F5E2F-C2D8-49AC-95FF-EE5E010E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2F4CD49-54C9-497D-A872-771129D6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3F8B206-2830-4570-9945-00AA745AA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6C56421-A15A-42A5-9452-40B82BAAA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5F1386C-29C8-404F-9F8B-DC6DE49C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7B5140E-E1F7-48F9-B01D-9BD0917D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04479B7-7CB6-408E-A06E-1B9B114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2B2684E-339F-435A-8E93-BD34023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C2AD580-23F1-4C83-8AE3-AB031E6D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9F72CA7-6A63-4CAF-9B03-7B090454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851A675-7C5D-4634-87A0-2B602BEF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BA675A38-41D7-4C8F-8F98-793AF931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B46AB7B-4D08-4FFD-84B8-8701E725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E4D681EA-1140-4D90-A36E-6433841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377861-E008-45F4-B483-723AB90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A98D0DE-6290-4ABF-B541-B7235965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CA4CCE1-AEC7-448F-989A-EA4CCA2C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9577908-FC14-4D0B-A41B-27C02495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14292D2-E2C2-4F6A-A231-57A511DB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33E38E-A9EB-440A-B52E-13B074E1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09D90B-C558-4955-BBF3-13D385D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B7C7A7D-531F-4CB6-A97D-FF5B49BB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C3F1A24-B266-4ACD-9F45-29285155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DB0AFDB-A3BB-4A6D-A06E-5BB1DE01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79A14D4-B384-4DC7-B7F7-F281F5FC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FE32B17-86E3-4DD0-85FD-53AB42FA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0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F68C23D3-4D2B-463A-874F-5A8A0AFC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E11E03E-80A5-4854-8981-BAAC2722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57D8FF0-6BE2-4FE5-A8D4-4A298399D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37D9-C230-43FD-AB40-C432D0A77170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8E2F00F-3BA0-473A-9855-55E27DDD8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E03591E-E7B8-4447-8EE6-5AE38648E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04EB3-E09B-4A5D-AEC0-9DC1C2D321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6BCBAA-E959-4E96-AE23-DDAA14A0E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sortarilor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E53AFC4-8AA7-4C15-BCEE-142C9036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43200" y="6030119"/>
            <a:ext cx="9144000" cy="1655762"/>
          </a:xfrm>
        </p:spPr>
        <p:txBody>
          <a:bodyPr/>
          <a:lstStyle/>
          <a:p>
            <a:r>
              <a:rPr lang="en-US" dirty="0"/>
              <a:t>Chirilovici Daniel-Rafael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3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C87470-7DC7-4155-A1D5-420F692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47D318D-ACE4-405F-A576-B0FFDFF3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04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Este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avansata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face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insertiei</a:t>
            </a:r>
            <a:r>
              <a:rPr lang="en-US" dirty="0"/>
              <a:t> cu </a:t>
            </a:r>
            <a:r>
              <a:rPr lang="en-US" dirty="0" err="1"/>
              <a:t>diminuarea</a:t>
            </a:r>
            <a:r>
              <a:rPr lang="en-US" dirty="0"/>
              <a:t> </a:t>
            </a:r>
            <a:r>
              <a:rPr lang="en-US" dirty="0" err="1"/>
              <a:t>incrementului</a:t>
            </a:r>
            <a:r>
              <a:rPr lang="en-US" dirty="0"/>
              <a:t>.</a:t>
            </a:r>
          </a:p>
          <a:p>
            <a:r>
              <a:rPr lang="en-US" dirty="0"/>
              <a:t>Prima </a:t>
            </a:r>
            <a:r>
              <a:rPr lang="en-US" dirty="0" err="1"/>
              <a:t>versiune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publicata</a:t>
            </a:r>
            <a:r>
              <a:rPr lang="en-US" dirty="0"/>
              <a:t> de Donald Shell in </a:t>
            </a:r>
            <a:r>
              <a:rPr lang="en-US" dirty="0" err="1"/>
              <a:t>anul</a:t>
            </a:r>
            <a:r>
              <a:rPr lang="en-US" dirty="0"/>
              <a:t> 1959.</a:t>
            </a:r>
            <a:endParaRPr lang="en-GB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E3C7571-A8F8-43D6-AC5E-2B5F0E90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1892"/>
              </p:ext>
            </p:extLst>
          </p:nvPr>
        </p:nvGraphicFramePr>
        <p:xfrm>
          <a:off x="838200" y="27409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777633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9658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643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41367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48730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41814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4952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372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15646"/>
                  </a:ext>
                </a:extLst>
              </a:tr>
            </a:tbl>
          </a:graphicData>
        </a:graphic>
      </p:graphicFrame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7B98A854-5F4B-42DB-81A6-40EB0067A864}"/>
              </a:ext>
            </a:extLst>
          </p:cNvPr>
          <p:cNvCxnSpPr>
            <a:cxnSpLocks/>
          </p:cNvCxnSpPr>
          <p:nvPr/>
        </p:nvCxnSpPr>
        <p:spPr>
          <a:xfrm>
            <a:off x="1264920" y="3111817"/>
            <a:ext cx="0" cy="317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EE90D0D5-5D8F-4AB7-B57F-7EC2B0F66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88704"/>
              </p:ext>
            </p:extLst>
          </p:nvPr>
        </p:nvGraphicFramePr>
        <p:xfrm>
          <a:off x="838201" y="3429000"/>
          <a:ext cx="94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4086624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24864"/>
                  </a:ext>
                </a:extLst>
              </a:tr>
            </a:tbl>
          </a:graphicData>
        </a:graphic>
      </p:graphicFrame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448D4452-5D7B-4C52-AC71-7B7C15690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20573"/>
              </p:ext>
            </p:extLst>
          </p:nvPr>
        </p:nvGraphicFramePr>
        <p:xfrm>
          <a:off x="1783081" y="4117023"/>
          <a:ext cx="94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362299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93319"/>
                  </a:ext>
                </a:extLst>
              </a:tr>
            </a:tbl>
          </a:graphicData>
        </a:graphic>
      </p:graphicFrame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E4DA918B-1A70-4A73-8076-3BACE95E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47704"/>
              </p:ext>
            </p:extLst>
          </p:nvPr>
        </p:nvGraphicFramePr>
        <p:xfrm>
          <a:off x="2727961" y="4805046"/>
          <a:ext cx="944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60309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98430"/>
                  </a:ext>
                </a:extLst>
              </a:tr>
            </a:tbl>
          </a:graphicData>
        </a:graphic>
      </p:graphicFrame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807A770E-D296-4060-8DCB-FF604794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77085"/>
              </p:ext>
            </p:extLst>
          </p:nvPr>
        </p:nvGraphicFramePr>
        <p:xfrm>
          <a:off x="3855721" y="5229542"/>
          <a:ext cx="944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79">
                  <a:extLst>
                    <a:ext uri="{9D8B030D-6E8A-4147-A177-3AD203B41FA5}">
                      <a16:colId xmlns:a16="http://schemas.microsoft.com/office/drawing/2014/main" val="990421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041955"/>
                  </a:ext>
                </a:extLst>
              </a:tr>
            </a:tbl>
          </a:graphicData>
        </a:graphic>
      </p:graphicFrame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6B99113B-A77E-4B64-8AA4-F25C431F8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13461"/>
              </p:ext>
            </p:extLst>
          </p:nvPr>
        </p:nvGraphicFramePr>
        <p:xfrm>
          <a:off x="4902199" y="3375344"/>
          <a:ext cx="9448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71">
                  <a:extLst>
                    <a:ext uri="{9D8B030D-6E8A-4147-A177-3AD203B41FA5}">
                      <a16:colId xmlns:a16="http://schemas.microsoft.com/office/drawing/2014/main" val="2569242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78631"/>
                  </a:ext>
                </a:extLst>
              </a:tr>
            </a:tbl>
          </a:graphicData>
        </a:graphic>
      </p:graphicFrame>
      <p:graphicFrame>
        <p:nvGraphicFramePr>
          <p:cNvPr id="13" name="Tabel 13">
            <a:extLst>
              <a:ext uri="{FF2B5EF4-FFF2-40B4-BE49-F238E27FC236}">
                <a16:creationId xmlns:a16="http://schemas.microsoft.com/office/drawing/2014/main" id="{2299A630-5F1A-49B7-A1F7-5412DBE42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00731"/>
              </p:ext>
            </p:extLst>
          </p:nvPr>
        </p:nvGraphicFramePr>
        <p:xfrm>
          <a:off x="5994395" y="3921126"/>
          <a:ext cx="858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30">
                  <a:extLst>
                    <a:ext uri="{9D8B030D-6E8A-4147-A177-3AD203B41FA5}">
                      <a16:colId xmlns:a16="http://schemas.microsoft.com/office/drawing/2014/main" val="364725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19740"/>
                  </a:ext>
                </a:extLst>
              </a:tr>
            </a:tbl>
          </a:graphicData>
        </a:graphic>
      </p:graphicFrame>
      <p:graphicFrame>
        <p:nvGraphicFramePr>
          <p:cNvPr id="14" name="Tabel 14">
            <a:extLst>
              <a:ext uri="{FF2B5EF4-FFF2-40B4-BE49-F238E27FC236}">
                <a16:creationId xmlns:a16="http://schemas.microsoft.com/office/drawing/2014/main" id="{F2D1401E-0219-4C9E-A79A-5BA1CBC2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888474"/>
              </p:ext>
            </p:extLst>
          </p:nvPr>
        </p:nvGraphicFramePr>
        <p:xfrm>
          <a:off x="6873240" y="4469764"/>
          <a:ext cx="93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40680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4519"/>
                  </a:ext>
                </a:extLst>
              </a:tr>
            </a:tbl>
          </a:graphicData>
        </a:graphic>
      </p:graphicFrame>
      <p:graphicFrame>
        <p:nvGraphicFramePr>
          <p:cNvPr id="15" name="Tabel 15">
            <a:extLst>
              <a:ext uri="{FF2B5EF4-FFF2-40B4-BE49-F238E27FC236}">
                <a16:creationId xmlns:a16="http://schemas.microsoft.com/office/drawing/2014/main" id="{0F6E07D9-6662-40FF-A840-D2823678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80954"/>
              </p:ext>
            </p:extLst>
          </p:nvPr>
        </p:nvGraphicFramePr>
        <p:xfrm>
          <a:off x="7980680" y="4858702"/>
          <a:ext cx="985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20">
                  <a:extLst>
                    <a:ext uri="{9D8B030D-6E8A-4147-A177-3AD203B41FA5}">
                      <a16:colId xmlns:a16="http://schemas.microsoft.com/office/drawing/2014/main" val="282597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01867"/>
                  </a:ext>
                </a:extLst>
              </a:tr>
            </a:tbl>
          </a:graphicData>
        </a:graphic>
      </p:graphicFrame>
      <p:cxnSp>
        <p:nvCxnSpPr>
          <p:cNvPr id="17" name="Conector drept 16">
            <a:extLst>
              <a:ext uri="{FF2B5EF4-FFF2-40B4-BE49-F238E27FC236}">
                <a16:creationId xmlns:a16="http://schemas.microsoft.com/office/drawing/2014/main" id="{A5A66A6E-9A95-4F0A-A379-FAEBD9F77AC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5521" y="3111817"/>
            <a:ext cx="0" cy="1005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E8960DC3-C30F-4A2A-81F5-3EE06E414B5E}"/>
              </a:ext>
            </a:extLst>
          </p:cNvPr>
          <p:cNvCxnSpPr>
            <a:endCxn id="10" idx="0"/>
          </p:cNvCxnSpPr>
          <p:nvPr/>
        </p:nvCxnSpPr>
        <p:spPr>
          <a:xfrm>
            <a:off x="3200401" y="3150871"/>
            <a:ext cx="0" cy="1654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82F1F03B-9624-4CA1-9CB4-E4040A12042E}"/>
              </a:ext>
            </a:extLst>
          </p:cNvPr>
          <p:cNvCxnSpPr>
            <a:endCxn id="11" idx="0"/>
          </p:cNvCxnSpPr>
          <p:nvPr/>
        </p:nvCxnSpPr>
        <p:spPr>
          <a:xfrm flipH="1">
            <a:off x="4328160" y="3111817"/>
            <a:ext cx="45720" cy="211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rept 25">
            <a:extLst>
              <a:ext uri="{FF2B5EF4-FFF2-40B4-BE49-F238E27FC236}">
                <a16:creationId xmlns:a16="http://schemas.microsoft.com/office/drawing/2014/main" id="{FCCEC1B5-A4B9-439F-B8BE-EB381B72EA0D}"/>
              </a:ext>
            </a:extLst>
          </p:cNvPr>
          <p:cNvCxnSpPr/>
          <p:nvPr/>
        </p:nvCxnSpPr>
        <p:spPr>
          <a:xfrm flipV="1">
            <a:off x="5303520" y="3111817"/>
            <a:ext cx="0" cy="263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rept 32">
            <a:extLst>
              <a:ext uri="{FF2B5EF4-FFF2-40B4-BE49-F238E27FC236}">
                <a16:creationId xmlns:a16="http://schemas.microsoft.com/office/drawing/2014/main" id="{6DFE6A5A-AC2D-4449-B8E0-20ABFF5274B0}"/>
              </a:ext>
            </a:extLst>
          </p:cNvPr>
          <p:cNvCxnSpPr>
            <a:endCxn id="14" idx="0"/>
          </p:cNvCxnSpPr>
          <p:nvPr/>
        </p:nvCxnSpPr>
        <p:spPr>
          <a:xfrm>
            <a:off x="7330440" y="3111817"/>
            <a:ext cx="12700" cy="1357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34">
            <a:extLst>
              <a:ext uri="{FF2B5EF4-FFF2-40B4-BE49-F238E27FC236}">
                <a16:creationId xmlns:a16="http://schemas.microsoft.com/office/drawing/2014/main" id="{4BC31DCB-17C9-4CE5-A75E-4C56B98B47D5}"/>
              </a:ext>
            </a:extLst>
          </p:cNvPr>
          <p:cNvCxnSpPr>
            <a:endCxn id="15" idx="0"/>
          </p:cNvCxnSpPr>
          <p:nvPr/>
        </p:nvCxnSpPr>
        <p:spPr>
          <a:xfrm flipH="1">
            <a:off x="8473440" y="3111817"/>
            <a:ext cx="30480" cy="1746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rept 36">
            <a:extLst>
              <a:ext uri="{FF2B5EF4-FFF2-40B4-BE49-F238E27FC236}">
                <a16:creationId xmlns:a16="http://schemas.microsoft.com/office/drawing/2014/main" id="{F7CBD0D7-4089-412D-BDC1-CA3F8C66E6D9}"/>
              </a:ext>
            </a:extLst>
          </p:cNvPr>
          <p:cNvCxnSpPr>
            <a:endCxn id="13" idx="0"/>
          </p:cNvCxnSpPr>
          <p:nvPr/>
        </p:nvCxnSpPr>
        <p:spPr>
          <a:xfrm>
            <a:off x="6423660" y="3111817"/>
            <a:ext cx="0" cy="80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B25FB426-CB40-4E44-8D21-BE2DC15721F6}"/>
              </a:ext>
            </a:extLst>
          </p:cNvPr>
          <p:cNvCxnSpPr>
            <a:endCxn id="12" idx="1"/>
          </p:cNvCxnSpPr>
          <p:nvPr/>
        </p:nvCxnSpPr>
        <p:spPr>
          <a:xfrm flipV="1">
            <a:off x="1783081" y="3560764"/>
            <a:ext cx="3119118" cy="35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CC0073FA-82ED-4AF4-8A45-CCF2DC1D324E}"/>
              </a:ext>
            </a:extLst>
          </p:cNvPr>
          <p:cNvCxnSpPr>
            <a:endCxn id="9" idx="3"/>
          </p:cNvCxnSpPr>
          <p:nvPr/>
        </p:nvCxnSpPr>
        <p:spPr>
          <a:xfrm flipH="1">
            <a:off x="2727961" y="4117023"/>
            <a:ext cx="3266434" cy="185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rept cu săgeată 42">
            <a:extLst>
              <a:ext uri="{FF2B5EF4-FFF2-40B4-BE49-F238E27FC236}">
                <a16:creationId xmlns:a16="http://schemas.microsoft.com/office/drawing/2014/main" id="{17CBC319-EE5B-47F6-BF48-17F0BC112A26}"/>
              </a:ext>
            </a:extLst>
          </p:cNvPr>
          <p:cNvCxnSpPr>
            <a:endCxn id="14" idx="1"/>
          </p:cNvCxnSpPr>
          <p:nvPr/>
        </p:nvCxnSpPr>
        <p:spPr>
          <a:xfrm flipV="1">
            <a:off x="3672841" y="4655184"/>
            <a:ext cx="3200399" cy="313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el 46">
            <a:extLst>
              <a:ext uri="{FF2B5EF4-FFF2-40B4-BE49-F238E27FC236}">
                <a16:creationId xmlns:a16="http://schemas.microsoft.com/office/drawing/2014/main" id="{6E017B38-E28D-4C92-90AD-BC843A63C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89404"/>
              </p:ext>
            </p:extLst>
          </p:nvPr>
        </p:nvGraphicFramePr>
        <p:xfrm>
          <a:off x="922020" y="601313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01990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2054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14306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067567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96191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95818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68995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485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73768"/>
                  </a:ext>
                </a:extLst>
              </a:tr>
            </a:tbl>
          </a:graphicData>
        </a:graphic>
      </p:graphicFrame>
      <p:cxnSp>
        <p:nvCxnSpPr>
          <p:cNvPr id="48" name="Conector drept 47">
            <a:extLst>
              <a:ext uri="{FF2B5EF4-FFF2-40B4-BE49-F238E27FC236}">
                <a16:creationId xmlns:a16="http://schemas.microsoft.com/office/drawing/2014/main" id="{56312946-6D90-47F8-8B4D-8B47A65D85E6}"/>
              </a:ext>
            </a:extLst>
          </p:cNvPr>
          <p:cNvCxnSpPr/>
          <p:nvPr/>
        </p:nvCxnSpPr>
        <p:spPr>
          <a:xfrm>
            <a:off x="5422891" y="5139688"/>
            <a:ext cx="563880" cy="134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rept 49">
            <a:extLst>
              <a:ext uri="{FF2B5EF4-FFF2-40B4-BE49-F238E27FC236}">
                <a16:creationId xmlns:a16="http://schemas.microsoft.com/office/drawing/2014/main" id="{F35410C7-5DF8-47A6-B20B-8DBA8C1B4FB8}"/>
              </a:ext>
            </a:extLst>
          </p:cNvPr>
          <p:cNvCxnSpPr/>
          <p:nvPr/>
        </p:nvCxnSpPr>
        <p:spPr>
          <a:xfrm flipV="1">
            <a:off x="5430515" y="5255340"/>
            <a:ext cx="563880" cy="235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rept 51">
            <a:extLst>
              <a:ext uri="{FF2B5EF4-FFF2-40B4-BE49-F238E27FC236}">
                <a16:creationId xmlns:a16="http://schemas.microsoft.com/office/drawing/2014/main" id="{65BC54D9-A163-4B35-9DD9-7E4BD32B315E}"/>
              </a:ext>
            </a:extLst>
          </p:cNvPr>
          <p:cNvCxnSpPr>
            <a:cxnSpLocks/>
          </p:cNvCxnSpPr>
          <p:nvPr/>
        </p:nvCxnSpPr>
        <p:spPr>
          <a:xfrm flipV="1">
            <a:off x="4780281" y="5044122"/>
            <a:ext cx="3180080" cy="37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4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43E829-FDD8-41AB-8973-C226A6CE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CA274F9-F0B2-42EB-95F7-F4903B85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o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Sunt n-1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tablou</a:t>
            </a:r>
            <a:r>
              <a:rPr lang="en-US" dirty="0"/>
              <a:t> cu n </a:t>
            </a:r>
            <a:r>
              <a:rPr lang="en-US" dirty="0" err="1"/>
              <a:t>elemente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A24BF7B-0746-41F9-BE1A-1C7155D5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91007"/>
              </p:ext>
            </p:extLst>
          </p:nvPr>
        </p:nvGraphicFramePr>
        <p:xfrm>
          <a:off x="462280" y="25484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55151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04034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09537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8637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34135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513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90182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692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9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EB871CB-56BF-41AE-AA9C-83706569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F211518-FFC6-4991-A4F2-5F9B3C0FC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458724"/>
              </p:ext>
            </p:extLst>
          </p:nvPr>
        </p:nvGraphicFramePr>
        <p:xfrm>
          <a:off x="838200" y="1825625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41092704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9017254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1565177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27361736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817554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7084503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50137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51086"/>
                  </a:ext>
                </a:extLst>
              </a:tr>
            </a:tbl>
          </a:graphicData>
        </a:graphic>
      </p:graphicFrame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6014B21C-FB8C-497D-A444-7443A3151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91533"/>
              </p:ext>
            </p:extLst>
          </p:nvPr>
        </p:nvGraphicFramePr>
        <p:xfrm>
          <a:off x="9814560" y="2472266"/>
          <a:ext cx="1539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36">
                  <a:extLst>
                    <a:ext uri="{9D8B030D-6E8A-4147-A177-3AD203B41FA5}">
                      <a16:colId xmlns:a16="http://schemas.microsoft.com/office/drawing/2014/main" val="140015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8-pivot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5671"/>
                  </a:ext>
                </a:extLst>
              </a:tr>
            </a:tbl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EF40414F-AF24-41C1-9743-1B49A1E62833}"/>
              </a:ext>
            </a:extLst>
          </p:cNvPr>
          <p:cNvSpPr txBox="1"/>
          <p:nvPr/>
        </p:nvSpPr>
        <p:spPr>
          <a:xfrm>
            <a:off x="838200" y="3427492"/>
            <a:ext cx="62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celebrul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, </a:t>
            </a:r>
            <a:r>
              <a:rPr lang="en-US" dirty="0" err="1"/>
              <a:t>dezvoltat</a:t>
            </a:r>
            <a:r>
              <a:rPr lang="en-US" dirty="0"/>
              <a:t> de C.A.R Hoare . </a:t>
            </a:r>
            <a:r>
              <a:rPr lang="en-US" dirty="0" err="1"/>
              <a:t>Algoritmul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dezvoltat</a:t>
            </a:r>
            <a:r>
              <a:rPr lang="en-US" dirty="0"/>
              <a:t> in 1960, pe cand lucre la mica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britanica</a:t>
            </a:r>
            <a:r>
              <a:rPr lang="en-US" dirty="0"/>
              <a:t> </a:t>
            </a:r>
            <a:r>
              <a:rPr lang="en-US" dirty="0" err="1"/>
              <a:t>producatoare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Elliot Brothers.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406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130</Words>
  <Application>Microsoft Office PowerPoint</Application>
  <PresentationFormat>Ecran lat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Temă Office</vt:lpstr>
      <vt:lpstr>Performanta sortarilor</vt:lpstr>
      <vt:lpstr>Shell sort</vt:lpstr>
      <vt:lpstr>BubbleSort</vt:lpstr>
      <vt:lpstr>QuickSort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Performanta sortarilor</dc:title>
  <dc:creator>Dani Chirilovici</dc:creator>
  <cp:lastModifiedBy>Dani Chirilovici</cp:lastModifiedBy>
  <cp:revision>9</cp:revision>
  <dcterms:created xsi:type="dcterms:W3CDTF">2021-05-17T10:48:36Z</dcterms:created>
  <dcterms:modified xsi:type="dcterms:W3CDTF">2021-05-19T19:56:34Z</dcterms:modified>
</cp:coreProperties>
</file>