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22724-FB31-45A4-9C96-C484D8838639}" v="5" dt="2022-06-22T08:35:25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 Chirilovici" userId="89a377b477d79469" providerId="LiveId" clId="{99F22724-FB31-45A4-9C96-C484D8838639}"/>
    <pc:docChg chg="custSel addSld modSld">
      <pc:chgData name="Dani Chirilovici" userId="89a377b477d79469" providerId="LiveId" clId="{99F22724-FB31-45A4-9C96-C484D8838639}" dt="2022-06-22T08:36:03.837" v="193" actId="2711"/>
      <pc:docMkLst>
        <pc:docMk/>
      </pc:docMkLst>
      <pc:sldChg chg="modSp mod">
        <pc:chgData name="Dani Chirilovici" userId="89a377b477d79469" providerId="LiveId" clId="{99F22724-FB31-45A4-9C96-C484D8838639}" dt="2022-06-22T08:24:48.970" v="53" actId="20577"/>
        <pc:sldMkLst>
          <pc:docMk/>
          <pc:sldMk cId="1167192384" sldId="257"/>
        </pc:sldMkLst>
        <pc:spChg chg="mod">
          <ac:chgData name="Dani Chirilovici" userId="89a377b477d79469" providerId="LiveId" clId="{99F22724-FB31-45A4-9C96-C484D8838639}" dt="2022-06-22T08:24:48.970" v="53" actId="20577"/>
          <ac:spMkLst>
            <pc:docMk/>
            <pc:sldMk cId="1167192384" sldId="257"/>
            <ac:spMk id="3" creationId="{082318AA-0206-21DF-B6E1-1702C22A6014}"/>
          </ac:spMkLst>
        </pc:spChg>
      </pc:sldChg>
      <pc:sldChg chg="modSp mod">
        <pc:chgData name="Dani Chirilovici" userId="89a377b477d79469" providerId="LiveId" clId="{99F22724-FB31-45A4-9C96-C484D8838639}" dt="2022-06-22T08:25:32.706" v="54" actId="20577"/>
        <pc:sldMkLst>
          <pc:docMk/>
          <pc:sldMk cId="3617044957" sldId="261"/>
        </pc:sldMkLst>
        <pc:spChg chg="mod">
          <ac:chgData name="Dani Chirilovici" userId="89a377b477d79469" providerId="LiveId" clId="{99F22724-FB31-45A4-9C96-C484D8838639}" dt="2022-06-22T08:25:32.706" v="54" actId="20577"/>
          <ac:spMkLst>
            <pc:docMk/>
            <pc:sldMk cId="3617044957" sldId="261"/>
            <ac:spMk id="2" creationId="{28AB9A2C-4A31-B216-E8B5-4E86E416905F}"/>
          </ac:spMkLst>
        </pc:spChg>
      </pc:sldChg>
      <pc:sldChg chg="modSp mod">
        <pc:chgData name="Dani Chirilovici" userId="89a377b477d79469" providerId="LiveId" clId="{99F22724-FB31-45A4-9C96-C484D8838639}" dt="2022-06-22T08:25:37.252" v="55" actId="20577"/>
        <pc:sldMkLst>
          <pc:docMk/>
          <pc:sldMk cId="2165260218" sldId="262"/>
        </pc:sldMkLst>
        <pc:spChg chg="mod">
          <ac:chgData name="Dani Chirilovici" userId="89a377b477d79469" providerId="LiveId" clId="{99F22724-FB31-45A4-9C96-C484D8838639}" dt="2022-06-22T08:25:37.252" v="55" actId="20577"/>
          <ac:spMkLst>
            <pc:docMk/>
            <pc:sldMk cId="2165260218" sldId="262"/>
            <ac:spMk id="2" creationId="{952C6D07-1C8C-29D6-FC54-F0AD562ACE1A}"/>
          </ac:spMkLst>
        </pc:spChg>
      </pc:sldChg>
      <pc:sldChg chg="modSp mod">
        <pc:chgData name="Dani Chirilovici" userId="89a377b477d79469" providerId="LiveId" clId="{99F22724-FB31-45A4-9C96-C484D8838639}" dt="2022-06-22T08:36:03.837" v="193" actId="2711"/>
        <pc:sldMkLst>
          <pc:docMk/>
          <pc:sldMk cId="583042689" sldId="263"/>
        </pc:sldMkLst>
        <pc:spChg chg="mod">
          <ac:chgData name="Dani Chirilovici" userId="89a377b477d79469" providerId="LiveId" clId="{99F22724-FB31-45A4-9C96-C484D8838639}" dt="2022-06-22T08:35:37.654" v="191" actId="20577"/>
          <ac:spMkLst>
            <pc:docMk/>
            <pc:sldMk cId="583042689" sldId="263"/>
            <ac:spMk id="2" creationId="{1CF9112F-9EAC-23BF-3D04-33A5A481A15C}"/>
          </ac:spMkLst>
        </pc:spChg>
        <pc:spChg chg="mod">
          <ac:chgData name="Dani Chirilovici" userId="89a377b477d79469" providerId="LiveId" clId="{99F22724-FB31-45A4-9C96-C484D8838639}" dt="2022-06-22T08:36:03.837" v="193" actId="2711"/>
          <ac:spMkLst>
            <pc:docMk/>
            <pc:sldMk cId="583042689" sldId="263"/>
            <ac:spMk id="3" creationId="{D10BDE89-1C56-ABD2-FA3C-C39EC46A9C67}"/>
          </ac:spMkLst>
        </pc:spChg>
      </pc:sldChg>
      <pc:sldChg chg="addSp delSp modSp new mod modTransition">
        <pc:chgData name="Dani Chirilovici" userId="89a377b477d79469" providerId="LiveId" clId="{99F22724-FB31-45A4-9C96-C484D8838639}" dt="2022-06-22T08:32:13.061" v="123"/>
        <pc:sldMkLst>
          <pc:docMk/>
          <pc:sldMk cId="937659065" sldId="264"/>
        </pc:sldMkLst>
        <pc:spChg chg="mod">
          <ac:chgData name="Dani Chirilovici" userId="89a377b477d79469" providerId="LiveId" clId="{99F22724-FB31-45A4-9C96-C484D8838639}" dt="2022-06-22T08:25:52.923" v="89" actId="20577"/>
          <ac:spMkLst>
            <pc:docMk/>
            <pc:sldMk cId="937659065" sldId="264"/>
            <ac:spMk id="2" creationId="{71103A8D-9C6B-59BD-4EC0-55902E987EAE}"/>
          </ac:spMkLst>
        </pc:spChg>
        <pc:spChg chg="del">
          <ac:chgData name="Dani Chirilovici" userId="89a377b477d79469" providerId="LiveId" clId="{99F22724-FB31-45A4-9C96-C484D8838639}" dt="2022-06-22T08:27:04.046" v="90"/>
          <ac:spMkLst>
            <pc:docMk/>
            <pc:sldMk cId="937659065" sldId="264"/>
            <ac:spMk id="3" creationId="{5F0E9B80-2D53-A4DF-8105-9191B9E04ECA}"/>
          </ac:spMkLst>
        </pc:spChg>
        <pc:picChg chg="add mod">
          <ac:chgData name="Dani Chirilovici" userId="89a377b477d79469" providerId="LiveId" clId="{99F22724-FB31-45A4-9C96-C484D8838639}" dt="2022-06-22T08:31:46.667" v="122" actId="1076"/>
          <ac:picMkLst>
            <pc:docMk/>
            <pc:sldMk cId="937659065" sldId="264"/>
            <ac:picMk id="5" creationId="{A0F61172-661C-A0BB-33A7-D844BA65D90B}"/>
          </ac:picMkLst>
        </pc:picChg>
        <pc:picChg chg="add mod">
          <ac:chgData name="Dani Chirilovici" userId="89a377b477d79469" providerId="LiveId" clId="{99F22724-FB31-45A4-9C96-C484D8838639}" dt="2022-06-22T08:31:44.354" v="121" actId="1076"/>
          <ac:picMkLst>
            <pc:docMk/>
            <pc:sldMk cId="937659065" sldId="264"/>
            <ac:picMk id="7" creationId="{BAA55944-B439-40A3-8050-8C741923B999}"/>
          </ac:picMkLst>
        </pc:picChg>
        <pc:picChg chg="add mod">
          <ac:chgData name="Dani Chirilovici" userId="89a377b477d79469" providerId="LiveId" clId="{99F22724-FB31-45A4-9C96-C484D8838639}" dt="2022-06-22T08:31:40.163" v="120" actId="1076"/>
          <ac:picMkLst>
            <pc:docMk/>
            <pc:sldMk cId="937659065" sldId="264"/>
            <ac:picMk id="9" creationId="{D5410BC5-01A3-5C7D-CC6D-7ED753102229}"/>
          </ac:picMkLst>
        </pc:picChg>
      </pc:sldChg>
      <pc:sldChg chg="delSp modSp new mod modTransition">
        <pc:chgData name="Dani Chirilovici" userId="89a377b477d79469" providerId="LiveId" clId="{99F22724-FB31-45A4-9C96-C484D8838639}" dt="2022-06-22T08:35:25.787" v="190"/>
        <pc:sldMkLst>
          <pc:docMk/>
          <pc:sldMk cId="167282849" sldId="265"/>
        </pc:sldMkLst>
        <pc:spChg chg="del mod">
          <ac:chgData name="Dani Chirilovici" userId="89a377b477d79469" providerId="LiveId" clId="{99F22724-FB31-45A4-9C96-C484D8838639}" dt="2022-06-22T08:35:15.940" v="189" actId="478"/>
          <ac:spMkLst>
            <pc:docMk/>
            <pc:sldMk cId="167282849" sldId="265"/>
            <ac:spMk id="2" creationId="{BA64AC10-6336-0001-E6A7-E54DA630653C}"/>
          </ac:spMkLst>
        </pc:spChg>
        <pc:spChg chg="mod">
          <ac:chgData name="Dani Chirilovici" userId="89a377b477d79469" providerId="LiveId" clId="{99F22724-FB31-45A4-9C96-C484D8838639}" dt="2022-06-22T08:35:03.700" v="185" actId="1076"/>
          <ac:spMkLst>
            <pc:docMk/>
            <pc:sldMk cId="167282849" sldId="265"/>
            <ac:spMk id="3" creationId="{B2966E04-8F24-7708-0DC9-B31E9751D0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11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86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91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316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33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832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879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252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44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03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88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77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51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5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68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2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75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C251-9037-4EA4-8357-4292F27A65A5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6D07-BCC0-4445-9DBB-4AB8DEDC9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847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duino-test-2db0d.web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8CE448-C58F-0780-DCBC-5319EBE66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1828" y="657540"/>
            <a:ext cx="4741249" cy="703985"/>
          </a:xfrm>
        </p:spPr>
        <p:txBody>
          <a:bodyPr>
            <a:normAutofit fontScale="90000"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Facultatea</a:t>
            </a:r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Automatic</a:t>
            </a:r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ă și Calculatoare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1802807-F1D8-3788-09F6-6E15B6D77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1828" y="2039665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solidFill>
                  <a:schemeClr val="tx1"/>
                </a:solidFill>
              </a:rPr>
              <a:t>SISTEM DE MONITORIZARE A UNUI  ANIMAL DE COMPANIE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3D6D0ADA-BCF0-7453-07CF-63AEFFEB8C2E}"/>
              </a:ext>
            </a:extLst>
          </p:cNvPr>
          <p:cNvSpPr txBox="1"/>
          <p:nvPr/>
        </p:nvSpPr>
        <p:spPr>
          <a:xfrm>
            <a:off x="2061828" y="1296096"/>
            <a:ext cx="2909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dirty="0">
                <a:latin typeface="Arial" panose="020B0604020202020204" pitchFamily="34" charset="0"/>
                <a:cs typeface="Arial" panose="020B0604020202020204" pitchFamily="34" charset="0"/>
              </a:rPr>
              <a:t>Informatică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DB21B6EA-72FB-67BF-F3DB-5C4545064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21" y="542568"/>
            <a:ext cx="3461509" cy="1184415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29758DF7-7505-3F11-89A1-5A30D20CA11C}"/>
              </a:ext>
            </a:extLst>
          </p:cNvPr>
          <p:cNvSpPr txBox="1"/>
          <p:nvPr/>
        </p:nvSpPr>
        <p:spPr>
          <a:xfrm>
            <a:off x="1991642" y="4917273"/>
            <a:ext cx="2319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Conducător 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științific</a:t>
            </a:r>
            <a:r>
              <a:rPr lang="en-US" dirty="0"/>
              <a:t>:</a:t>
            </a:r>
            <a:endParaRPr lang="en-GB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C211903B-6E66-D549-043F-15226BFF2E2B}"/>
              </a:ext>
            </a:extLst>
          </p:cNvPr>
          <p:cNvSpPr txBox="1"/>
          <p:nvPr/>
        </p:nvSpPr>
        <p:spPr>
          <a:xfrm>
            <a:off x="1991642" y="5310490"/>
            <a:ext cx="404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As. dr.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Raul-Cristian ROMAN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8639AD66-BA92-FA24-A6DA-6F3362B201D4}"/>
              </a:ext>
            </a:extLst>
          </p:cNvPr>
          <p:cNvSpPr txBox="1"/>
          <p:nvPr/>
        </p:nvSpPr>
        <p:spPr>
          <a:xfrm>
            <a:off x="9490529" y="4917273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Absolvent</a:t>
            </a:r>
            <a:r>
              <a:rPr lang="en-US" dirty="0"/>
              <a:t>:</a:t>
            </a:r>
            <a:endParaRPr lang="en-GB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F3F838D9-5276-8B03-B59B-60F1E15DB2EC}"/>
              </a:ext>
            </a:extLst>
          </p:cNvPr>
          <p:cNvSpPr txBox="1"/>
          <p:nvPr/>
        </p:nvSpPr>
        <p:spPr>
          <a:xfrm>
            <a:off x="7502806" y="5310490"/>
            <a:ext cx="3350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Daniel-Rafael CHIRILOVICI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6789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2966E04-8F24-7708-0DC9-B31E9751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9776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ro-RO" sz="4400" dirty="0">
                <a:latin typeface="Arial" panose="020B0604020202020204" pitchFamily="34" charset="0"/>
                <a:cs typeface="Arial" panose="020B0604020202020204" pitchFamily="34" charset="0"/>
              </a:rPr>
              <a:t>ă mulțumesc pentru atenția acordată!</a:t>
            </a:r>
            <a:endParaRPr lang="en-GB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28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F589336-A3FE-CF8E-C4F2-415CF940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220" y="453926"/>
            <a:ext cx="9905998" cy="147857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82318AA-0206-21DF-B6E1-1702C22A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220" y="1764855"/>
            <a:ext cx="9905999" cy="354171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Tema proiectului</a:t>
            </a:r>
          </a:p>
          <a:p>
            <a:pPr marL="514350" indent="-514350">
              <a:buFont typeface="+mj-lt"/>
              <a:buAutoNum type="romanUcPeriod"/>
            </a:pP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Schema bloc a sistemului</a:t>
            </a:r>
          </a:p>
          <a:p>
            <a:pPr marL="514350" indent="-514350">
              <a:buFont typeface="+mj-lt"/>
              <a:buAutoNum type="romanUcPeriod"/>
            </a:pP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Tehnologii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utilizate</a:t>
            </a:r>
            <a:endParaRPr lang="ro-R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Descrierea proiectului</a:t>
            </a:r>
          </a:p>
          <a:p>
            <a:pPr marL="514350" indent="-514350">
              <a:buFont typeface="+mj-lt"/>
              <a:buAutoNum type="romanUcPeriod"/>
            </a:pP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Rezultate</a:t>
            </a:r>
          </a:p>
          <a:p>
            <a:pPr marL="514350" indent="-514350">
              <a:buFont typeface="+mj-lt"/>
              <a:buAutoNum type="romanUcPeriod"/>
            </a:pPr>
            <a:r>
              <a:rPr lang="ro-RO" sz="2800" dirty="0">
                <a:latin typeface="Arial" panose="020B0604020202020204" pitchFamily="34" charset="0"/>
                <a:cs typeface="Arial" panose="020B0604020202020204" pitchFamily="34" charset="0"/>
              </a:rPr>
              <a:t>Concluzii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923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870F4CC-626E-FE93-904C-522C3C80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ro-RO" dirty="0"/>
              <a:t>Tema proiectului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F72015-BE53-0BA4-A374-8F2CE0C3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Realizarea unui sistem de localizare a unui animal de companie.</a:t>
            </a:r>
          </a:p>
          <a:p>
            <a:r>
              <a:rPr lang="ro-RO" dirty="0"/>
              <a:t>Folosirea unui pagini web pentru vizualizarea animalului.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6871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D7D004E-3B7A-57A3-3380-5E3C2FCF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II.	Schema bloc a sistemului</a:t>
            </a:r>
            <a:endParaRPr lang="en-GB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FF71809B-CC66-3FBB-8126-2C17DBA7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81" y="1901491"/>
            <a:ext cx="6565674" cy="39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370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7BCDE91-8A4A-ECDD-A29B-041D849D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iii.	componente</a:t>
            </a:r>
            <a:endParaRPr lang="en-GB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5DCD1FB6-2D03-9720-0760-5B2A3B3F5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17" y="4761197"/>
            <a:ext cx="2248905" cy="660609"/>
          </a:xfrm>
        </p:spPr>
      </p:pic>
      <p:pic>
        <p:nvPicPr>
          <p:cNvPr id="7" name="Imagine 6" descr="O imagine care conține text, electronice, circuit&#10;&#10;Descriere generată automat">
            <a:extLst>
              <a:ext uri="{FF2B5EF4-FFF2-40B4-BE49-F238E27FC236}">
                <a16:creationId xmlns:a16="http://schemas.microsoft.com/office/drawing/2014/main" id="{C448E8C8-B679-035A-4A9A-40EE3DDB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17" y="2296280"/>
            <a:ext cx="2248905" cy="2248905"/>
          </a:xfrm>
          <a:prstGeom prst="rect">
            <a:avLst/>
          </a:prstGeom>
        </p:spPr>
      </p:pic>
      <p:pic>
        <p:nvPicPr>
          <p:cNvPr id="13" name="Imagine 12" descr="O imagine care conține text&#10;&#10;Descriere generată automat">
            <a:extLst>
              <a:ext uri="{FF2B5EF4-FFF2-40B4-BE49-F238E27FC236}">
                <a16:creationId xmlns:a16="http://schemas.microsoft.com/office/drawing/2014/main" id="{75051DDE-3C3C-7037-9594-BB21024EC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42" y="2842596"/>
            <a:ext cx="1349487" cy="2234910"/>
          </a:xfrm>
          <a:prstGeom prst="rect">
            <a:avLst/>
          </a:prstGeom>
        </p:spPr>
      </p:pic>
      <p:pic>
        <p:nvPicPr>
          <p:cNvPr id="15" name="Imagine 14" descr="O imagine care conține text, electronice&#10;&#10;Descriere generată automat">
            <a:extLst>
              <a:ext uri="{FF2B5EF4-FFF2-40B4-BE49-F238E27FC236}">
                <a16:creationId xmlns:a16="http://schemas.microsoft.com/office/drawing/2014/main" id="{A033A4F0-CDEF-AA80-F233-F2E5A0901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54" y="2842596"/>
            <a:ext cx="2248906" cy="2248906"/>
          </a:xfrm>
          <a:prstGeom prst="rect">
            <a:avLst/>
          </a:prstGeom>
        </p:spPr>
      </p:pic>
      <p:sp>
        <p:nvSpPr>
          <p:cNvPr id="16" name="CasetăText 15">
            <a:extLst>
              <a:ext uri="{FF2B5EF4-FFF2-40B4-BE49-F238E27FC236}">
                <a16:creationId xmlns:a16="http://schemas.microsoft.com/office/drawing/2014/main" id="{33102D90-F896-EDF5-1AC9-647D2EE2896D}"/>
              </a:ext>
            </a:extLst>
          </p:cNvPr>
          <p:cNvSpPr txBox="1"/>
          <p:nvPr/>
        </p:nvSpPr>
        <p:spPr>
          <a:xfrm>
            <a:off x="5089168" y="1887656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000" dirty="0" err="1"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R3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6C4E5436-4F88-2E6A-9E9B-799BBB7F284C}"/>
              </a:ext>
            </a:extLst>
          </p:cNvPr>
          <p:cNvSpPr txBox="1"/>
          <p:nvPr/>
        </p:nvSpPr>
        <p:spPr>
          <a:xfrm>
            <a:off x="1540004" y="2442486"/>
            <a:ext cx="236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Modul 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NEO 8M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E25B3020-3212-9A1D-2AB3-5E950C178547}"/>
              </a:ext>
            </a:extLst>
          </p:cNvPr>
          <p:cNvSpPr txBox="1"/>
          <p:nvPr/>
        </p:nvSpPr>
        <p:spPr>
          <a:xfrm>
            <a:off x="7968770" y="243560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Modul SIM800L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267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1103A8D-9C6B-59BD-4EC0-55902E98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	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utilizate</a:t>
            </a:r>
            <a:endParaRPr lang="en-GB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A0F61172-661C-A0BB-33A7-D844BA65D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4" y="2093907"/>
            <a:ext cx="1668462" cy="1590675"/>
          </a:xfrm>
        </p:spPr>
      </p:pic>
      <p:pic>
        <p:nvPicPr>
          <p:cNvPr id="7" name="Imagine 6" descr="O imagine care conține text, miniatură, trusă de prim-ajutor, semn&#10;&#10;Descriere generată automat">
            <a:extLst>
              <a:ext uri="{FF2B5EF4-FFF2-40B4-BE49-F238E27FC236}">
                <a16:creationId xmlns:a16="http://schemas.microsoft.com/office/drawing/2014/main" id="{BAA55944-B439-40A3-8050-8C741923B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0" y="2093907"/>
            <a:ext cx="2876550" cy="1590675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D5410BC5-01A3-5C7D-CC6D-7ED753102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4" y="3914013"/>
            <a:ext cx="4905376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590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8AB9A2C-4A31-B216-E8B5-4E86E416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V.	DESCRIEREA PROIECTULUI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26D1C59-46A0-BA27-FDC7-E0DB50FD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localizare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trimite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loca</a:t>
            </a:r>
            <a:r>
              <a:rPr lang="ro-RO" dirty="0" err="1">
                <a:latin typeface="Arial" panose="020B0604020202020204" pitchFamily="34" charset="0"/>
                <a:cs typeface="Arial" panose="020B0604020202020204" pitchFamily="34" charset="0"/>
              </a:rPr>
              <a:t>ția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primită de la GPS și decodată de către </a:t>
            </a:r>
            <a:r>
              <a:rPr lang="ro-RO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, către baza de date prin HTTP POST, cu ajutorul modulului SIM.</a:t>
            </a:r>
          </a:p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Utilizatorul accesează pagina web pentru a vizualiza în funcție de data și ora la care vrea să </a:t>
            </a:r>
            <a:r>
              <a:rPr lang="ro-RO" dirty="0" err="1">
                <a:latin typeface="Arial" panose="020B0604020202020204" pitchFamily="34" charset="0"/>
                <a:cs typeface="Arial" panose="020B0604020202020204" pitchFamily="34" charset="0"/>
              </a:rPr>
              <a:t>vizualize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prin harta de la Google </a:t>
            </a:r>
            <a:r>
              <a:rPr lang="ro-RO" dirty="0" err="1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unde se găsește animalul.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449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2C6D07-1C8C-29D6-FC54-F0AD562A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</a:t>
            </a:r>
            <a:r>
              <a:rPr lang="en-US" dirty="0" err="1"/>
              <a:t>i</a:t>
            </a:r>
            <a:r>
              <a:rPr lang="ro-RO" dirty="0"/>
              <a:t>.	rezultate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1EE4F33-E201-F927-C13B-8715E8680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670" y="1810950"/>
            <a:ext cx="9905999" cy="3541714"/>
          </a:xfrm>
        </p:spPr>
        <p:txBody>
          <a:bodyPr/>
          <a:lstStyle/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Rezultatul se poate vedea pe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https://arduino-test-2db0d.web.app/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		și sistemul fizic.</a:t>
            </a:r>
          </a:p>
          <a:p>
            <a:endParaRPr lang="ro-RO" dirty="0"/>
          </a:p>
          <a:p>
            <a:endParaRPr lang="en-GB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10140043-14AE-0F96-1357-60790BF20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484" y="2759221"/>
            <a:ext cx="3742063" cy="3184379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6254AB23-A0C8-72FF-1AC6-1CAE7D48A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6" y="2759221"/>
            <a:ext cx="3359021" cy="319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602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F9112F-9EAC-23BF-3D04-33A5A481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 </a:t>
            </a:r>
            <a:r>
              <a:rPr lang="ro-RO" dirty="0" err="1"/>
              <a:t>viI</a:t>
            </a:r>
            <a:r>
              <a:rPr lang="ro-RO" dirty="0"/>
              <a:t>.	CONCLUZII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10BDE89-1C56-ABD2-FA3C-C39EC46A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ro-RO" dirty="0" err="1">
                <a:latin typeface="Arial" panose="020B0604020202020204" pitchFamily="34" charset="0"/>
                <a:cs typeface="Arial" panose="020B0604020202020204" pitchFamily="34" charset="0"/>
              </a:rPr>
              <a:t>țional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doar în câmp deschis.</a:t>
            </a:r>
          </a:p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Sistemul este integrat printr-o placă de dezvoltare </a:t>
            </a:r>
            <a:r>
              <a:rPr lang="ro-RO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dirty="0" err="1"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, împreună cu modulele de GPS și SIM iar pentru interfață am dezvoltat o pagină web.</a:t>
            </a:r>
          </a:p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Costuri reduse pentru echipament.</a:t>
            </a:r>
          </a:p>
          <a:p>
            <a:endParaRPr lang="ro-R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4268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224</TotalTime>
  <Words>230</Words>
  <Application>Microsoft Office PowerPoint</Application>
  <PresentationFormat>Ecran lat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Facultateada de Automatică și Calculatoare</vt:lpstr>
      <vt:lpstr>cuprins</vt:lpstr>
      <vt:lpstr>Tema proiectului</vt:lpstr>
      <vt:lpstr>II. Schema bloc a sistemului</vt:lpstr>
      <vt:lpstr>iii. componente</vt:lpstr>
      <vt:lpstr>IV. Tehnologii utilizate</vt:lpstr>
      <vt:lpstr>V. DESCRIEREA PROIECTULUI</vt:lpstr>
      <vt:lpstr>vi. rezultate</vt:lpstr>
      <vt:lpstr> viI. CONCLUZII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Facultateada de Automatică și Calculatoare</dc:title>
  <dc:creator>Dani Chirilovici</dc:creator>
  <cp:lastModifiedBy>Dani Chirilovici</cp:lastModifiedBy>
  <cp:revision>5</cp:revision>
  <dcterms:created xsi:type="dcterms:W3CDTF">2022-06-18T19:53:15Z</dcterms:created>
  <dcterms:modified xsi:type="dcterms:W3CDTF">2022-06-22T08:36:04Z</dcterms:modified>
</cp:coreProperties>
</file>