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43"/>
  </p:normalViewPr>
  <p:slideViewPr>
    <p:cSldViewPr snapToGrid="0">
      <p:cViewPr varScale="1">
        <p:scale>
          <a:sx n="82" d="100"/>
          <a:sy n="82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5DB21-C9DE-493C-BD59-64CE29724D0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BFB944-BD2A-477D-9DA7-E8108CEA6AA1}">
      <dgm:prSet/>
      <dgm:spPr/>
      <dgm:t>
        <a:bodyPr/>
        <a:lstStyle/>
        <a:p>
          <a:r>
            <a:rPr lang="es-CL" b="1"/>
            <a:t>Objetivo general:</a:t>
          </a:r>
          <a:endParaRPr lang="en-US"/>
        </a:p>
      </dgm:t>
    </dgm:pt>
    <dgm:pt modelId="{D7AC121C-68AA-4C96-BE5E-9307646D0EB3}" type="parTrans" cxnId="{5CE0CEE6-99D9-4426-B3C9-B4750B26FA78}">
      <dgm:prSet/>
      <dgm:spPr/>
      <dgm:t>
        <a:bodyPr/>
        <a:lstStyle/>
        <a:p>
          <a:endParaRPr lang="en-US"/>
        </a:p>
      </dgm:t>
    </dgm:pt>
    <dgm:pt modelId="{21392169-6536-4BFD-9B8E-D4C9AD43F8B8}" type="sibTrans" cxnId="{5CE0CEE6-99D9-4426-B3C9-B4750B26FA78}">
      <dgm:prSet/>
      <dgm:spPr/>
      <dgm:t>
        <a:bodyPr/>
        <a:lstStyle/>
        <a:p>
          <a:endParaRPr lang="en-US"/>
        </a:p>
      </dgm:t>
    </dgm:pt>
    <dgm:pt modelId="{FCDB2247-78EB-4E5F-9EEB-EE736DDBB661}">
      <dgm:prSet/>
      <dgm:spPr/>
      <dgm:t>
        <a:bodyPr/>
        <a:lstStyle/>
        <a:p>
          <a:r>
            <a:rPr lang="es-CL"/>
            <a:t>Desarrollar una aplicación web que permita administrar de forma eficiente las reservas y la información de los clientes del hotel.</a:t>
          </a:r>
          <a:endParaRPr lang="en-US"/>
        </a:p>
      </dgm:t>
    </dgm:pt>
    <dgm:pt modelId="{DC6C2C0B-88EE-42C8-BB26-2C808E0F961C}" type="parTrans" cxnId="{829D9CFC-7DE6-435C-B4E7-9C38E741BD5C}">
      <dgm:prSet/>
      <dgm:spPr/>
      <dgm:t>
        <a:bodyPr/>
        <a:lstStyle/>
        <a:p>
          <a:endParaRPr lang="en-US"/>
        </a:p>
      </dgm:t>
    </dgm:pt>
    <dgm:pt modelId="{BFACCDED-843A-4502-B933-BDED53435FCC}" type="sibTrans" cxnId="{829D9CFC-7DE6-435C-B4E7-9C38E741BD5C}">
      <dgm:prSet/>
      <dgm:spPr/>
      <dgm:t>
        <a:bodyPr/>
        <a:lstStyle/>
        <a:p>
          <a:endParaRPr lang="en-US"/>
        </a:p>
      </dgm:t>
    </dgm:pt>
    <dgm:pt modelId="{D84A265B-1BEB-4B8C-9EC2-A665573D4723}">
      <dgm:prSet/>
      <dgm:spPr/>
      <dgm:t>
        <a:bodyPr/>
        <a:lstStyle/>
        <a:p>
          <a:r>
            <a:rPr lang="es-CL" b="1"/>
            <a:t>Objetivos específicos:</a:t>
          </a:r>
          <a:endParaRPr lang="en-US"/>
        </a:p>
      </dgm:t>
    </dgm:pt>
    <dgm:pt modelId="{BA312CA6-8A75-4D3A-BC11-3E48D82456D6}" type="parTrans" cxnId="{AF022758-F3FF-415C-8B94-57C9D296ACE0}">
      <dgm:prSet/>
      <dgm:spPr/>
      <dgm:t>
        <a:bodyPr/>
        <a:lstStyle/>
        <a:p>
          <a:endParaRPr lang="en-US"/>
        </a:p>
      </dgm:t>
    </dgm:pt>
    <dgm:pt modelId="{B10AC42D-ACBF-4C52-8F83-01F2E0336EA6}" type="sibTrans" cxnId="{AF022758-F3FF-415C-8B94-57C9D296ACE0}">
      <dgm:prSet/>
      <dgm:spPr/>
      <dgm:t>
        <a:bodyPr/>
        <a:lstStyle/>
        <a:p>
          <a:endParaRPr lang="en-US"/>
        </a:p>
      </dgm:t>
    </dgm:pt>
    <dgm:pt modelId="{4090DF60-A2DE-4CE5-A2DA-516D685C278B}">
      <dgm:prSet/>
      <dgm:spPr/>
      <dgm:t>
        <a:bodyPr/>
        <a:lstStyle/>
        <a:p>
          <a:r>
            <a:rPr lang="es-CL"/>
            <a:t>Facilitar el acceso rápido a la información de habitaciones y clientes.</a:t>
          </a:r>
          <a:endParaRPr lang="en-US"/>
        </a:p>
      </dgm:t>
    </dgm:pt>
    <dgm:pt modelId="{5CEF9EF1-CF32-4238-B34E-49043739582A}" type="parTrans" cxnId="{3AF3AD4D-BA9C-4B72-BC14-741D46C20F15}">
      <dgm:prSet/>
      <dgm:spPr/>
      <dgm:t>
        <a:bodyPr/>
        <a:lstStyle/>
        <a:p>
          <a:endParaRPr lang="en-US"/>
        </a:p>
      </dgm:t>
    </dgm:pt>
    <dgm:pt modelId="{5B0F3CE0-5FF8-4FBD-9184-B7DF6F1B1214}" type="sibTrans" cxnId="{3AF3AD4D-BA9C-4B72-BC14-741D46C20F15}">
      <dgm:prSet/>
      <dgm:spPr/>
      <dgm:t>
        <a:bodyPr/>
        <a:lstStyle/>
        <a:p>
          <a:endParaRPr lang="en-US"/>
        </a:p>
      </dgm:t>
    </dgm:pt>
    <dgm:pt modelId="{886EB018-F3B7-455D-957D-747FF0135D47}">
      <dgm:prSet/>
      <dgm:spPr/>
      <dgm:t>
        <a:bodyPr/>
        <a:lstStyle/>
        <a:p>
          <a:r>
            <a:rPr lang="es-CL"/>
            <a:t>Reducir errores en el proceso de reserva.</a:t>
          </a:r>
          <a:endParaRPr lang="en-US"/>
        </a:p>
      </dgm:t>
    </dgm:pt>
    <dgm:pt modelId="{7E3CD255-6C61-466B-BE80-51DD3D59268A}" type="parTrans" cxnId="{006D2261-4A0C-43F3-92C3-2D7452207648}">
      <dgm:prSet/>
      <dgm:spPr/>
      <dgm:t>
        <a:bodyPr/>
        <a:lstStyle/>
        <a:p>
          <a:endParaRPr lang="en-US"/>
        </a:p>
      </dgm:t>
    </dgm:pt>
    <dgm:pt modelId="{E9D2EE90-3DCE-4DC6-9710-7B5615C97DFD}" type="sibTrans" cxnId="{006D2261-4A0C-43F3-92C3-2D7452207648}">
      <dgm:prSet/>
      <dgm:spPr/>
      <dgm:t>
        <a:bodyPr/>
        <a:lstStyle/>
        <a:p>
          <a:endParaRPr lang="en-US"/>
        </a:p>
      </dgm:t>
    </dgm:pt>
    <dgm:pt modelId="{A701C381-5769-47C4-85C0-793C2E17E6A0}">
      <dgm:prSet/>
      <dgm:spPr/>
      <dgm:t>
        <a:bodyPr/>
        <a:lstStyle/>
        <a:p>
          <a:r>
            <a:rPr lang="es-CL"/>
            <a:t>Implementar reportes y validaciones automáticas.</a:t>
          </a:r>
          <a:endParaRPr lang="en-US"/>
        </a:p>
      </dgm:t>
    </dgm:pt>
    <dgm:pt modelId="{44C0E1CF-BB1C-4E81-B4B6-F9C1A522E37A}" type="parTrans" cxnId="{0D755779-E3D7-4216-8C4E-C65B773AD08F}">
      <dgm:prSet/>
      <dgm:spPr/>
      <dgm:t>
        <a:bodyPr/>
        <a:lstStyle/>
        <a:p>
          <a:endParaRPr lang="en-US"/>
        </a:p>
      </dgm:t>
    </dgm:pt>
    <dgm:pt modelId="{D684D2B9-9896-4260-B1BF-3CFD8F47BFAA}" type="sibTrans" cxnId="{0D755779-E3D7-4216-8C4E-C65B773AD08F}">
      <dgm:prSet/>
      <dgm:spPr/>
      <dgm:t>
        <a:bodyPr/>
        <a:lstStyle/>
        <a:p>
          <a:endParaRPr lang="en-US"/>
        </a:p>
      </dgm:t>
    </dgm:pt>
    <dgm:pt modelId="{6E3E6487-A043-43B8-A2BA-97B8555FCAC9}">
      <dgm:prSet/>
      <dgm:spPr/>
      <dgm:t>
        <a:bodyPr/>
        <a:lstStyle/>
        <a:p>
          <a:r>
            <a:rPr lang="es-CL"/>
            <a:t>Centralizar la gestión en una única plataforma.</a:t>
          </a:r>
          <a:endParaRPr lang="en-US"/>
        </a:p>
      </dgm:t>
    </dgm:pt>
    <dgm:pt modelId="{803C03CB-0A51-46EB-86C4-E34981356AFA}" type="parTrans" cxnId="{76AC0897-D3DF-48C2-96F9-3B5C72BFDDAA}">
      <dgm:prSet/>
      <dgm:spPr/>
      <dgm:t>
        <a:bodyPr/>
        <a:lstStyle/>
        <a:p>
          <a:endParaRPr lang="en-US"/>
        </a:p>
      </dgm:t>
    </dgm:pt>
    <dgm:pt modelId="{97BC8019-4D1F-4ECF-B261-57D1013CECC0}" type="sibTrans" cxnId="{76AC0897-D3DF-48C2-96F9-3B5C72BFDDAA}">
      <dgm:prSet/>
      <dgm:spPr/>
      <dgm:t>
        <a:bodyPr/>
        <a:lstStyle/>
        <a:p>
          <a:endParaRPr lang="en-US"/>
        </a:p>
      </dgm:t>
    </dgm:pt>
    <dgm:pt modelId="{14F6F29C-1571-024C-945E-FEDFB0875C4D}" type="pres">
      <dgm:prSet presAssocID="{F255DB21-C9DE-493C-BD59-64CE29724D02}" presName="linear" presStyleCnt="0">
        <dgm:presLayoutVars>
          <dgm:animLvl val="lvl"/>
          <dgm:resizeHandles val="exact"/>
        </dgm:presLayoutVars>
      </dgm:prSet>
      <dgm:spPr/>
    </dgm:pt>
    <dgm:pt modelId="{E09C421B-0CBB-BF4C-B94B-CD906AA21BE7}" type="pres">
      <dgm:prSet presAssocID="{A1BFB944-BD2A-477D-9DA7-E8108CEA6AA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36581B0-E549-1B45-9040-E274EAD045FC}" type="pres">
      <dgm:prSet presAssocID="{21392169-6536-4BFD-9B8E-D4C9AD43F8B8}" presName="spacer" presStyleCnt="0"/>
      <dgm:spPr/>
    </dgm:pt>
    <dgm:pt modelId="{1D056E87-BB01-9B46-BBAA-A28117EEF288}" type="pres">
      <dgm:prSet presAssocID="{FCDB2247-78EB-4E5F-9EEB-EE736DDBB66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FE029DD-90E2-D741-955F-9B38564FBF35}" type="pres">
      <dgm:prSet presAssocID="{BFACCDED-843A-4502-B933-BDED53435FCC}" presName="spacer" presStyleCnt="0"/>
      <dgm:spPr/>
    </dgm:pt>
    <dgm:pt modelId="{FCC1DDDE-804D-674F-B2A2-788491ED42BD}" type="pres">
      <dgm:prSet presAssocID="{D84A265B-1BEB-4B8C-9EC2-A665573D472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7851558-E93B-AD46-984B-7E37A20BC675}" type="pres">
      <dgm:prSet presAssocID="{B10AC42D-ACBF-4C52-8F83-01F2E0336EA6}" presName="spacer" presStyleCnt="0"/>
      <dgm:spPr/>
    </dgm:pt>
    <dgm:pt modelId="{5800F27A-CC50-D343-9599-13DEBA038686}" type="pres">
      <dgm:prSet presAssocID="{4090DF60-A2DE-4CE5-A2DA-516D685C278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F9F16B4-0AC7-9A48-9E10-D979381147E2}" type="pres">
      <dgm:prSet presAssocID="{5B0F3CE0-5FF8-4FBD-9184-B7DF6F1B1214}" presName="spacer" presStyleCnt="0"/>
      <dgm:spPr/>
    </dgm:pt>
    <dgm:pt modelId="{C090DD6E-A78B-4C4C-9F1C-8EC3087666D9}" type="pres">
      <dgm:prSet presAssocID="{886EB018-F3B7-455D-957D-747FF0135D4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0FE1690-382B-224B-BEAF-37DF440834B7}" type="pres">
      <dgm:prSet presAssocID="{E9D2EE90-3DCE-4DC6-9710-7B5615C97DFD}" presName="spacer" presStyleCnt="0"/>
      <dgm:spPr/>
    </dgm:pt>
    <dgm:pt modelId="{D5E120BF-67A3-B94C-9701-62A52E4D7408}" type="pres">
      <dgm:prSet presAssocID="{A701C381-5769-47C4-85C0-793C2E17E6A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C39D5F5-E5A7-5C46-9E1F-73B173E8BE45}" type="pres">
      <dgm:prSet presAssocID="{D684D2B9-9896-4260-B1BF-3CFD8F47BFAA}" presName="spacer" presStyleCnt="0"/>
      <dgm:spPr/>
    </dgm:pt>
    <dgm:pt modelId="{D3D7E6B9-9648-884A-9543-69FF5DF9737F}" type="pres">
      <dgm:prSet presAssocID="{6E3E6487-A043-43B8-A2BA-97B8555FCAC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5958F0D-70A6-2C43-96AB-0BF7C82C1A73}" type="presOf" srcId="{F255DB21-C9DE-493C-BD59-64CE29724D02}" destId="{14F6F29C-1571-024C-945E-FEDFB0875C4D}" srcOrd="0" destOrd="0" presId="urn:microsoft.com/office/officeart/2005/8/layout/vList2"/>
    <dgm:cxn modelId="{2D56B227-B496-224E-8422-A92616370DE6}" type="presOf" srcId="{886EB018-F3B7-455D-957D-747FF0135D47}" destId="{C090DD6E-A78B-4C4C-9F1C-8EC3087666D9}" srcOrd="0" destOrd="0" presId="urn:microsoft.com/office/officeart/2005/8/layout/vList2"/>
    <dgm:cxn modelId="{3AF3AD4D-BA9C-4B72-BC14-741D46C20F15}" srcId="{F255DB21-C9DE-493C-BD59-64CE29724D02}" destId="{4090DF60-A2DE-4CE5-A2DA-516D685C278B}" srcOrd="3" destOrd="0" parTransId="{5CEF9EF1-CF32-4238-B34E-49043739582A}" sibTransId="{5B0F3CE0-5FF8-4FBD-9184-B7DF6F1B1214}"/>
    <dgm:cxn modelId="{AF022758-F3FF-415C-8B94-57C9D296ACE0}" srcId="{F255DB21-C9DE-493C-BD59-64CE29724D02}" destId="{D84A265B-1BEB-4B8C-9EC2-A665573D4723}" srcOrd="2" destOrd="0" parTransId="{BA312CA6-8A75-4D3A-BC11-3E48D82456D6}" sibTransId="{B10AC42D-ACBF-4C52-8F83-01F2E0336EA6}"/>
    <dgm:cxn modelId="{006D2261-4A0C-43F3-92C3-2D7452207648}" srcId="{F255DB21-C9DE-493C-BD59-64CE29724D02}" destId="{886EB018-F3B7-455D-957D-747FF0135D47}" srcOrd="4" destOrd="0" parTransId="{7E3CD255-6C61-466B-BE80-51DD3D59268A}" sibTransId="{E9D2EE90-3DCE-4DC6-9710-7B5615C97DFD}"/>
    <dgm:cxn modelId="{8198D677-50FD-4A46-9DE8-C9BBDC981A64}" type="presOf" srcId="{A1BFB944-BD2A-477D-9DA7-E8108CEA6AA1}" destId="{E09C421B-0CBB-BF4C-B94B-CD906AA21BE7}" srcOrd="0" destOrd="0" presId="urn:microsoft.com/office/officeart/2005/8/layout/vList2"/>
    <dgm:cxn modelId="{0D755779-E3D7-4216-8C4E-C65B773AD08F}" srcId="{F255DB21-C9DE-493C-BD59-64CE29724D02}" destId="{A701C381-5769-47C4-85C0-793C2E17E6A0}" srcOrd="5" destOrd="0" parTransId="{44C0E1CF-BB1C-4E81-B4B6-F9C1A522E37A}" sibTransId="{D684D2B9-9896-4260-B1BF-3CFD8F47BFAA}"/>
    <dgm:cxn modelId="{EF9A3489-1C11-B945-BCD2-B64E142CD205}" type="presOf" srcId="{D84A265B-1BEB-4B8C-9EC2-A665573D4723}" destId="{FCC1DDDE-804D-674F-B2A2-788491ED42BD}" srcOrd="0" destOrd="0" presId="urn:microsoft.com/office/officeart/2005/8/layout/vList2"/>
    <dgm:cxn modelId="{797AD88F-6074-9F41-A21F-48437301258E}" type="presOf" srcId="{A701C381-5769-47C4-85C0-793C2E17E6A0}" destId="{D5E120BF-67A3-B94C-9701-62A52E4D7408}" srcOrd="0" destOrd="0" presId="urn:microsoft.com/office/officeart/2005/8/layout/vList2"/>
    <dgm:cxn modelId="{76AC0897-D3DF-48C2-96F9-3B5C72BFDDAA}" srcId="{F255DB21-C9DE-493C-BD59-64CE29724D02}" destId="{6E3E6487-A043-43B8-A2BA-97B8555FCAC9}" srcOrd="6" destOrd="0" parTransId="{803C03CB-0A51-46EB-86C4-E34981356AFA}" sibTransId="{97BC8019-4D1F-4ECF-B261-57D1013CECC0}"/>
    <dgm:cxn modelId="{F94A0F9B-52EF-F04D-8CA9-3052478D852A}" type="presOf" srcId="{4090DF60-A2DE-4CE5-A2DA-516D685C278B}" destId="{5800F27A-CC50-D343-9599-13DEBA038686}" srcOrd="0" destOrd="0" presId="urn:microsoft.com/office/officeart/2005/8/layout/vList2"/>
    <dgm:cxn modelId="{5CE0CEE6-99D9-4426-B3C9-B4750B26FA78}" srcId="{F255DB21-C9DE-493C-BD59-64CE29724D02}" destId="{A1BFB944-BD2A-477D-9DA7-E8108CEA6AA1}" srcOrd="0" destOrd="0" parTransId="{D7AC121C-68AA-4C96-BE5E-9307646D0EB3}" sibTransId="{21392169-6536-4BFD-9B8E-D4C9AD43F8B8}"/>
    <dgm:cxn modelId="{B71A79E8-FCC4-9D4F-85B8-05E24F6BD7FE}" type="presOf" srcId="{FCDB2247-78EB-4E5F-9EEB-EE736DDBB661}" destId="{1D056E87-BB01-9B46-BBAA-A28117EEF288}" srcOrd="0" destOrd="0" presId="urn:microsoft.com/office/officeart/2005/8/layout/vList2"/>
    <dgm:cxn modelId="{D2ED7AF1-F18C-3845-A387-6114D2F2B7B9}" type="presOf" srcId="{6E3E6487-A043-43B8-A2BA-97B8555FCAC9}" destId="{D3D7E6B9-9648-884A-9543-69FF5DF9737F}" srcOrd="0" destOrd="0" presId="urn:microsoft.com/office/officeart/2005/8/layout/vList2"/>
    <dgm:cxn modelId="{829D9CFC-7DE6-435C-B4E7-9C38E741BD5C}" srcId="{F255DB21-C9DE-493C-BD59-64CE29724D02}" destId="{FCDB2247-78EB-4E5F-9EEB-EE736DDBB661}" srcOrd="1" destOrd="0" parTransId="{DC6C2C0B-88EE-42C8-BB26-2C808E0F961C}" sibTransId="{BFACCDED-843A-4502-B933-BDED53435FCC}"/>
    <dgm:cxn modelId="{DC75B9AB-3F7F-5A4D-B1BC-D4DC838EDBF9}" type="presParOf" srcId="{14F6F29C-1571-024C-945E-FEDFB0875C4D}" destId="{E09C421B-0CBB-BF4C-B94B-CD906AA21BE7}" srcOrd="0" destOrd="0" presId="urn:microsoft.com/office/officeart/2005/8/layout/vList2"/>
    <dgm:cxn modelId="{812CB932-4E1F-514A-A16C-A373E8C39246}" type="presParOf" srcId="{14F6F29C-1571-024C-945E-FEDFB0875C4D}" destId="{D36581B0-E549-1B45-9040-E274EAD045FC}" srcOrd="1" destOrd="0" presId="urn:microsoft.com/office/officeart/2005/8/layout/vList2"/>
    <dgm:cxn modelId="{4D612B17-5010-A04C-8F57-AEC63D07E87C}" type="presParOf" srcId="{14F6F29C-1571-024C-945E-FEDFB0875C4D}" destId="{1D056E87-BB01-9B46-BBAA-A28117EEF288}" srcOrd="2" destOrd="0" presId="urn:microsoft.com/office/officeart/2005/8/layout/vList2"/>
    <dgm:cxn modelId="{3B482036-BF95-B244-A5A6-908C4A4BD7C8}" type="presParOf" srcId="{14F6F29C-1571-024C-945E-FEDFB0875C4D}" destId="{AFE029DD-90E2-D741-955F-9B38564FBF35}" srcOrd="3" destOrd="0" presId="urn:microsoft.com/office/officeart/2005/8/layout/vList2"/>
    <dgm:cxn modelId="{F386E890-D682-4245-9483-7D8175D796A1}" type="presParOf" srcId="{14F6F29C-1571-024C-945E-FEDFB0875C4D}" destId="{FCC1DDDE-804D-674F-B2A2-788491ED42BD}" srcOrd="4" destOrd="0" presId="urn:microsoft.com/office/officeart/2005/8/layout/vList2"/>
    <dgm:cxn modelId="{CB646027-86D0-3E4F-870A-4FA2A5AE3695}" type="presParOf" srcId="{14F6F29C-1571-024C-945E-FEDFB0875C4D}" destId="{E7851558-E93B-AD46-984B-7E37A20BC675}" srcOrd="5" destOrd="0" presId="urn:microsoft.com/office/officeart/2005/8/layout/vList2"/>
    <dgm:cxn modelId="{610F137B-D6D6-F24B-8C8E-EEF74EBCFC4D}" type="presParOf" srcId="{14F6F29C-1571-024C-945E-FEDFB0875C4D}" destId="{5800F27A-CC50-D343-9599-13DEBA038686}" srcOrd="6" destOrd="0" presId="urn:microsoft.com/office/officeart/2005/8/layout/vList2"/>
    <dgm:cxn modelId="{865B9E56-8D9E-D742-8A59-AEF7265743F0}" type="presParOf" srcId="{14F6F29C-1571-024C-945E-FEDFB0875C4D}" destId="{DF9F16B4-0AC7-9A48-9E10-D979381147E2}" srcOrd="7" destOrd="0" presId="urn:microsoft.com/office/officeart/2005/8/layout/vList2"/>
    <dgm:cxn modelId="{3D5A724D-635E-4C44-90EA-C80B5E8A5061}" type="presParOf" srcId="{14F6F29C-1571-024C-945E-FEDFB0875C4D}" destId="{C090DD6E-A78B-4C4C-9F1C-8EC3087666D9}" srcOrd="8" destOrd="0" presId="urn:microsoft.com/office/officeart/2005/8/layout/vList2"/>
    <dgm:cxn modelId="{CFF131ED-4D2F-2D47-919A-A046273FD0DC}" type="presParOf" srcId="{14F6F29C-1571-024C-945E-FEDFB0875C4D}" destId="{D0FE1690-382B-224B-BEAF-37DF440834B7}" srcOrd="9" destOrd="0" presId="urn:microsoft.com/office/officeart/2005/8/layout/vList2"/>
    <dgm:cxn modelId="{D8CBB58E-E2ED-374C-AD19-8BE49E8327D3}" type="presParOf" srcId="{14F6F29C-1571-024C-945E-FEDFB0875C4D}" destId="{D5E120BF-67A3-B94C-9701-62A52E4D7408}" srcOrd="10" destOrd="0" presId="urn:microsoft.com/office/officeart/2005/8/layout/vList2"/>
    <dgm:cxn modelId="{DC775646-F336-5544-986A-CE16FC8A9481}" type="presParOf" srcId="{14F6F29C-1571-024C-945E-FEDFB0875C4D}" destId="{3C39D5F5-E5A7-5C46-9E1F-73B173E8BE45}" srcOrd="11" destOrd="0" presId="urn:microsoft.com/office/officeart/2005/8/layout/vList2"/>
    <dgm:cxn modelId="{6066491D-E103-E04B-A67E-618444C9C342}" type="presParOf" srcId="{14F6F29C-1571-024C-945E-FEDFB0875C4D}" destId="{D3D7E6B9-9648-884A-9543-69FF5DF9737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A65B8E-1636-4B26-9250-7B51DFC19EB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3F138EE-D677-44EE-9613-169EE0D6FE87}">
      <dgm:prSet/>
      <dgm:spPr/>
      <dgm:t>
        <a:bodyPr/>
        <a:lstStyle/>
        <a:p>
          <a:r>
            <a:rPr lang="es-CL"/>
            <a:t>Se utilizó la metodología ágil </a:t>
          </a:r>
          <a:r>
            <a:rPr lang="es-CL" b="1"/>
            <a:t>Scrum</a:t>
          </a:r>
          <a:r>
            <a:rPr lang="es-CL"/>
            <a:t>, con iteraciones cortas (</a:t>
          </a:r>
          <a:r>
            <a:rPr lang="es-CL" i="1"/>
            <a:t>sprints</a:t>
          </a:r>
          <a:r>
            <a:rPr lang="es-CL"/>
            <a:t>) y reuniones de revisión.</a:t>
          </a:r>
          <a:endParaRPr lang="en-US"/>
        </a:p>
      </dgm:t>
    </dgm:pt>
    <dgm:pt modelId="{E0783F3A-1A87-49A2-BF2C-D9666724B2B4}" type="parTrans" cxnId="{3AE99674-8B1B-49C4-A0B6-011812F096EA}">
      <dgm:prSet/>
      <dgm:spPr/>
      <dgm:t>
        <a:bodyPr/>
        <a:lstStyle/>
        <a:p>
          <a:endParaRPr lang="en-US"/>
        </a:p>
      </dgm:t>
    </dgm:pt>
    <dgm:pt modelId="{DE9B124E-4EF9-4A3E-B205-81DA408B81A7}" type="sibTrans" cxnId="{3AE99674-8B1B-49C4-A0B6-011812F096EA}">
      <dgm:prSet/>
      <dgm:spPr/>
      <dgm:t>
        <a:bodyPr/>
        <a:lstStyle/>
        <a:p>
          <a:endParaRPr lang="en-US"/>
        </a:p>
      </dgm:t>
    </dgm:pt>
    <dgm:pt modelId="{96A1AB6B-A21E-4B7B-8A6D-FD050A1A2B6C}">
      <dgm:prSet/>
      <dgm:spPr/>
      <dgm:t>
        <a:bodyPr/>
        <a:lstStyle/>
        <a:p>
          <a:r>
            <a:rPr lang="es-CL" b="1"/>
            <a:t>Roles del equipo:</a:t>
          </a:r>
          <a:endParaRPr lang="en-US"/>
        </a:p>
      </dgm:t>
    </dgm:pt>
    <dgm:pt modelId="{7D779A57-DC3F-42E3-932A-374FADB042E3}" type="parTrans" cxnId="{10AA101C-5C35-45D6-96A7-9339213C7D50}">
      <dgm:prSet/>
      <dgm:spPr/>
      <dgm:t>
        <a:bodyPr/>
        <a:lstStyle/>
        <a:p>
          <a:endParaRPr lang="en-US"/>
        </a:p>
      </dgm:t>
    </dgm:pt>
    <dgm:pt modelId="{F059D06B-9A49-4018-8801-182956F6412E}" type="sibTrans" cxnId="{10AA101C-5C35-45D6-96A7-9339213C7D50}">
      <dgm:prSet/>
      <dgm:spPr/>
      <dgm:t>
        <a:bodyPr/>
        <a:lstStyle/>
        <a:p>
          <a:endParaRPr lang="en-US"/>
        </a:p>
      </dgm:t>
    </dgm:pt>
    <dgm:pt modelId="{1E3B6A20-6F55-47EE-AC82-2706608E517B}">
      <dgm:prSet/>
      <dgm:spPr/>
      <dgm:t>
        <a:bodyPr/>
        <a:lstStyle/>
        <a:p>
          <a:r>
            <a:rPr lang="es-CL"/>
            <a:t>Joaquín Saavedra Soto → </a:t>
          </a:r>
          <a:r>
            <a:rPr lang="es-CL" i="1"/>
            <a:t>Product Owner</a:t>
          </a:r>
          <a:endParaRPr lang="en-US"/>
        </a:p>
      </dgm:t>
    </dgm:pt>
    <dgm:pt modelId="{DE8F79E0-E3B5-4530-A2FC-AB85C0C9D0A3}" type="parTrans" cxnId="{746E6F25-8B88-4681-8F28-554507616FC0}">
      <dgm:prSet/>
      <dgm:spPr/>
      <dgm:t>
        <a:bodyPr/>
        <a:lstStyle/>
        <a:p>
          <a:endParaRPr lang="en-US"/>
        </a:p>
      </dgm:t>
    </dgm:pt>
    <dgm:pt modelId="{75CD4950-B141-4066-BE55-FE70AAB6C4AA}" type="sibTrans" cxnId="{746E6F25-8B88-4681-8F28-554507616FC0}">
      <dgm:prSet/>
      <dgm:spPr/>
      <dgm:t>
        <a:bodyPr/>
        <a:lstStyle/>
        <a:p>
          <a:endParaRPr lang="en-US"/>
        </a:p>
      </dgm:t>
    </dgm:pt>
    <dgm:pt modelId="{422E0D00-4CDC-4C5C-8B79-1A1E988BB51E}">
      <dgm:prSet/>
      <dgm:spPr/>
      <dgm:t>
        <a:bodyPr/>
        <a:lstStyle/>
        <a:p>
          <a:r>
            <a:rPr lang="es-CL"/>
            <a:t>Eduardo Guerrero Soto → </a:t>
          </a:r>
          <a:r>
            <a:rPr lang="es-CL" i="1"/>
            <a:t>Scrum Master / Developer</a:t>
          </a:r>
          <a:endParaRPr lang="en-US"/>
        </a:p>
      </dgm:t>
    </dgm:pt>
    <dgm:pt modelId="{E9170AB2-3FA4-407B-8F7E-6EBC6852CEDB}" type="parTrans" cxnId="{8D37C4F1-AAB4-4A5D-9D29-25D39DF9B655}">
      <dgm:prSet/>
      <dgm:spPr/>
      <dgm:t>
        <a:bodyPr/>
        <a:lstStyle/>
        <a:p>
          <a:endParaRPr lang="en-US"/>
        </a:p>
      </dgm:t>
    </dgm:pt>
    <dgm:pt modelId="{B20B91C7-1F9C-44D5-8218-DB9312279C42}" type="sibTrans" cxnId="{8D37C4F1-AAB4-4A5D-9D29-25D39DF9B655}">
      <dgm:prSet/>
      <dgm:spPr/>
      <dgm:t>
        <a:bodyPr/>
        <a:lstStyle/>
        <a:p>
          <a:endParaRPr lang="en-US"/>
        </a:p>
      </dgm:t>
    </dgm:pt>
    <dgm:pt modelId="{3C460F8E-71E8-4886-AAFC-1F1A246DDBF3}">
      <dgm:prSet/>
      <dgm:spPr/>
      <dgm:t>
        <a:bodyPr/>
        <a:lstStyle/>
        <a:p>
          <a:r>
            <a:rPr lang="es-CL" b="1"/>
            <a:t>Herramientas:</a:t>
          </a:r>
          <a:r>
            <a:rPr lang="es-CL"/>
            <a:t> Trello para la gestión de tareas y GitHub para control de versiones.</a:t>
          </a:r>
          <a:endParaRPr lang="en-US"/>
        </a:p>
      </dgm:t>
    </dgm:pt>
    <dgm:pt modelId="{5AA8E80A-7B64-4CD5-80C0-7C073F66B97F}" type="parTrans" cxnId="{2AF242A9-CB14-4F0F-ADE8-2165AA878155}">
      <dgm:prSet/>
      <dgm:spPr/>
      <dgm:t>
        <a:bodyPr/>
        <a:lstStyle/>
        <a:p>
          <a:endParaRPr lang="en-US"/>
        </a:p>
      </dgm:t>
    </dgm:pt>
    <dgm:pt modelId="{B20DBC7B-F210-4FDB-8F77-14BE0E8FED69}" type="sibTrans" cxnId="{2AF242A9-CB14-4F0F-ADE8-2165AA878155}">
      <dgm:prSet/>
      <dgm:spPr/>
      <dgm:t>
        <a:bodyPr/>
        <a:lstStyle/>
        <a:p>
          <a:endParaRPr lang="en-US"/>
        </a:p>
      </dgm:t>
    </dgm:pt>
    <dgm:pt modelId="{63949941-AC6D-4283-A980-B595717EA01E}">
      <dgm:prSet/>
      <dgm:spPr/>
      <dgm:t>
        <a:bodyPr/>
        <a:lstStyle/>
        <a:p>
          <a:r>
            <a:rPr lang="es-CL" b="1"/>
            <a:t>Resultado final:</a:t>
          </a:r>
          <a:r>
            <a:rPr lang="es-CL"/>
            <a:t> Burndown Chart con 90 % de avance total en los tres sprints.</a:t>
          </a:r>
          <a:endParaRPr lang="en-US"/>
        </a:p>
      </dgm:t>
    </dgm:pt>
    <dgm:pt modelId="{0D1A1D44-E56D-4738-A865-ADFD5176D519}" type="parTrans" cxnId="{BA31DD83-C5A8-4405-A3CB-E8251D73916B}">
      <dgm:prSet/>
      <dgm:spPr/>
      <dgm:t>
        <a:bodyPr/>
        <a:lstStyle/>
        <a:p>
          <a:endParaRPr lang="en-US"/>
        </a:p>
      </dgm:t>
    </dgm:pt>
    <dgm:pt modelId="{BE1449C8-3DF6-4A39-A0F2-8F2CF22F75B3}" type="sibTrans" cxnId="{BA31DD83-C5A8-4405-A3CB-E8251D73916B}">
      <dgm:prSet/>
      <dgm:spPr/>
      <dgm:t>
        <a:bodyPr/>
        <a:lstStyle/>
        <a:p>
          <a:endParaRPr lang="en-US"/>
        </a:p>
      </dgm:t>
    </dgm:pt>
    <dgm:pt modelId="{7AAF3EF1-5DE9-3F40-9FF1-EC2D96698F10}" type="pres">
      <dgm:prSet presAssocID="{DFA65B8E-1636-4B26-9250-7B51DFC19EB9}" presName="linear" presStyleCnt="0">
        <dgm:presLayoutVars>
          <dgm:animLvl val="lvl"/>
          <dgm:resizeHandles val="exact"/>
        </dgm:presLayoutVars>
      </dgm:prSet>
      <dgm:spPr/>
    </dgm:pt>
    <dgm:pt modelId="{C165D5FA-E388-604D-B7A5-19078EB043D3}" type="pres">
      <dgm:prSet presAssocID="{63F138EE-D677-44EE-9613-169EE0D6FE8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7E6C4EC-3456-674F-AEAF-EA2475A70340}" type="pres">
      <dgm:prSet presAssocID="{DE9B124E-4EF9-4A3E-B205-81DA408B81A7}" presName="spacer" presStyleCnt="0"/>
      <dgm:spPr/>
    </dgm:pt>
    <dgm:pt modelId="{1B12062D-44C3-C44F-9838-CBF540604B48}" type="pres">
      <dgm:prSet presAssocID="{96A1AB6B-A21E-4B7B-8A6D-FD050A1A2B6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4AE6580-6C2B-3341-BC57-A034204E1D21}" type="pres">
      <dgm:prSet presAssocID="{F059D06B-9A49-4018-8801-182956F6412E}" presName="spacer" presStyleCnt="0"/>
      <dgm:spPr/>
    </dgm:pt>
    <dgm:pt modelId="{93A89F7E-0378-D246-B508-2B2CD4BE91FC}" type="pres">
      <dgm:prSet presAssocID="{1E3B6A20-6F55-47EE-AC82-2706608E51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2626786-D4FD-8643-B869-1DD47D69C5C4}" type="pres">
      <dgm:prSet presAssocID="{75CD4950-B141-4066-BE55-FE70AAB6C4AA}" presName="spacer" presStyleCnt="0"/>
      <dgm:spPr/>
    </dgm:pt>
    <dgm:pt modelId="{39E03028-8B72-0841-8D13-3E309A43DFAC}" type="pres">
      <dgm:prSet presAssocID="{422E0D00-4CDC-4C5C-8B79-1A1E988BB51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85308F2-3BAC-194A-A2FD-DA26B1C27C14}" type="pres">
      <dgm:prSet presAssocID="{B20B91C7-1F9C-44D5-8218-DB9312279C42}" presName="spacer" presStyleCnt="0"/>
      <dgm:spPr/>
    </dgm:pt>
    <dgm:pt modelId="{7E6F7DCB-D832-4A44-8977-424B11595D9B}" type="pres">
      <dgm:prSet presAssocID="{3C460F8E-71E8-4886-AAFC-1F1A246DDBF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561E094-BB99-934E-A3AD-AF1CBE87E03C}" type="pres">
      <dgm:prSet presAssocID="{B20DBC7B-F210-4FDB-8F77-14BE0E8FED69}" presName="spacer" presStyleCnt="0"/>
      <dgm:spPr/>
    </dgm:pt>
    <dgm:pt modelId="{080111ED-211B-D044-988E-B0BCD0242EB4}" type="pres">
      <dgm:prSet presAssocID="{63949941-AC6D-4283-A980-B595717EA01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628A70D-027B-7946-A0D2-D14665DB3EE5}" type="presOf" srcId="{1E3B6A20-6F55-47EE-AC82-2706608E517B}" destId="{93A89F7E-0378-D246-B508-2B2CD4BE91FC}" srcOrd="0" destOrd="0" presId="urn:microsoft.com/office/officeart/2005/8/layout/vList2"/>
    <dgm:cxn modelId="{10AA101C-5C35-45D6-96A7-9339213C7D50}" srcId="{DFA65B8E-1636-4B26-9250-7B51DFC19EB9}" destId="{96A1AB6B-A21E-4B7B-8A6D-FD050A1A2B6C}" srcOrd="1" destOrd="0" parTransId="{7D779A57-DC3F-42E3-932A-374FADB042E3}" sibTransId="{F059D06B-9A49-4018-8801-182956F6412E}"/>
    <dgm:cxn modelId="{746E6F25-8B88-4681-8F28-554507616FC0}" srcId="{DFA65B8E-1636-4B26-9250-7B51DFC19EB9}" destId="{1E3B6A20-6F55-47EE-AC82-2706608E517B}" srcOrd="2" destOrd="0" parTransId="{DE8F79E0-E3B5-4530-A2FC-AB85C0C9D0A3}" sibTransId="{75CD4950-B141-4066-BE55-FE70AAB6C4AA}"/>
    <dgm:cxn modelId="{04369740-0862-D04D-A577-2CF15557C36F}" type="presOf" srcId="{DFA65B8E-1636-4B26-9250-7B51DFC19EB9}" destId="{7AAF3EF1-5DE9-3F40-9FF1-EC2D96698F10}" srcOrd="0" destOrd="0" presId="urn:microsoft.com/office/officeart/2005/8/layout/vList2"/>
    <dgm:cxn modelId="{706C3C66-858B-C147-A66F-067CBE3CD060}" type="presOf" srcId="{96A1AB6B-A21E-4B7B-8A6D-FD050A1A2B6C}" destId="{1B12062D-44C3-C44F-9838-CBF540604B48}" srcOrd="0" destOrd="0" presId="urn:microsoft.com/office/officeart/2005/8/layout/vList2"/>
    <dgm:cxn modelId="{2BCA916B-BBA5-BE4A-8771-C45D50072E19}" type="presOf" srcId="{63F138EE-D677-44EE-9613-169EE0D6FE87}" destId="{C165D5FA-E388-604D-B7A5-19078EB043D3}" srcOrd="0" destOrd="0" presId="urn:microsoft.com/office/officeart/2005/8/layout/vList2"/>
    <dgm:cxn modelId="{3AE99674-8B1B-49C4-A0B6-011812F096EA}" srcId="{DFA65B8E-1636-4B26-9250-7B51DFC19EB9}" destId="{63F138EE-D677-44EE-9613-169EE0D6FE87}" srcOrd="0" destOrd="0" parTransId="{E0783F3A-1A87-49A2-BF2C-D9666724B2B4}" sibTransId="{DE9B124E-4EF9-4A3E-B205-81DA408B81A7}"/>
    <dgm:cxn modelId="{BA31DD83-C5A8-4405-A3CB-E8251D73916B}" srcId="{DFA65B8E-1636-4B26-9250-7B51DFC19EB9}" destId="{63949941-AC6D-4283-A980-B595717EA01E}" srcOrd="5" destOrd="0" parTransId="{0D1A1D44-E56D-4738-A865-ADFD5176D519}" sibTransId="{BE1449C8-3DF6-4A39-A0F2-8F2CF22F75B3}"/>
    <dgm:cxn modelId="{E38EF58C-161C-DC49-9586-94E0CAEF0D10}" type="presOf" srcId="{63949941-AC6D-4283-A980-B595717EA01E}" destId="{080111ED-211B-D044-988E-B0BCD0242EB4}" srcOrd="0" destOrd="0" presId="urn:microsoft.com/office/officeart/2005/8/layout/vList2"/>
    <dgm:cxn modelId="{B307089B-FE9F-004B-8565-18213CB887F0}" type="presOf" srcId="{3C460F8E-71E8-4886-AAFC-1F1A246DDBF3}" destId="{7E6F7DCB-D832-4A44-8977-424B11595D9B}" srcOrd="0" destOrd="0" presId="urn:microsoft.com/office/officeart/2005/8/layout/vList2"/>
    <dgm:cxn modelId="{2AF242A9-CB14-4F0F-ADE8-2165AA878155}" srcId="{DFA65B8E-1636-4B26-9250-7B51DFC19EB9}" destId="{3C460F8E-71E8-4886-AAFC-1F1A246DDBF3}" srcOrd="4" destOrd="0" parTransId="{5AA8E80A-7B64-4CD5-80C0-7C073F66B97F}" sibTransId="{B20DBC7B-F210-4FDB-8F77-14BE0E8FED69}"/>
    <dgm:cxn modelId="{2BE354D3-8105-2842-A917-40711F900EAF}" type="presOf" srcId="{422E0D00-4CDC-4C5C-8B79-1A1E988BB51E}" destId="{39E03028-8B72-0841-8D13-3E309A43DFAC}" srcOrd="0" destOrd="0" presId="urn:microsoft.com/office/officeart/2005/8/layout/vList2"/>
    <dgm:cxn modelId="{8D37C4F1-AAB4-4A5D-9D29-25D39DF9B655}" srcId="{DFA65B8E-1636-4B26-9250-7B51DFC19EB9}" destId="{422E0D00-4CDC-4C5C-8B79-1A1E988BB51E}" srcOrd="3" destOrd="0" parTransId="{E9170AB2-3FA4-407B-8F7E-6EBC6852CEDB}" sibTransId="{B20B91C7-1F9C-44D5-8218-DB9312279C42}"/>
    <dgm:cxn modelId="{94722E11-B210-E841-8A65-77C4379BC81A}" type="presParOf" srcId="{7AAF3EF1-5DE9-3F40-9FF1-EC2D96698F10}" destId="{C165D5FA-E388-604D-B7A5-19078EB043D3}" srcOrd="0" destOrd="0" presId="urn:microsoft.com/office/officeart/2005/8/layout/vList2"/>
    <dgm:cxn modelId="{37B4BF02-D3DE-EA44-A600-FEFEAC6833EC}" type="presParOf" srcId="{7AAF3EF1-5DE9-3F40-9FF1-EC2D96698F10}" destId="{97E6C4EC-3456-674F-AEAF-EA2475A70340}" srcOrd="1" destOrd="0" presId="urn:microsoft.com/office/officeart/2005/8/layout/vList2"/>
    <dgm:cxn modelId="{FE8A87D9-2AD3-F842-95BD-C42229025AD6}" type="presParOf" srcId="{7AAF3EF1-5DE9-3F40-9FF1-EC2D96698F10}" destId="{1B12062D-44C3-C44F-9838-CBF540604B48}" srcOrd="2" destOrd="0" presId="urn:microsoft.com/office/officeart/2005/8/layout/vList2"/>
    <dgm:cxn modelId="{8534CD96-EC10-EB4B-93F1-F136CC10FF44}" type="presParOf" srcId="{7AAF3EF1-5DE9-3F40-9FF1-EC2D96698F10}" destId="{64AE6580-6C2B-3341-BC57-A034204E1D21}" srcOrd="3" destOrd="0" presId="urn:microsoft.com/office/officeart/2005/8/layout/vList2"/>
    <dgm:cxn modelId="{388919E3-6135-F249-AAF5-D0A15F18DB6E}" type="presParOf" srcId="{7AAF3EF1-5DE9-3F40-9FF1-EC2D96698F10}" destId="{93A89F7E-0378-D246-B508-2B2CD4BE91FC}" srcOrd="4" destOrd="0" presId="urn:microsoft.com/office/officeart/2005/8/layout/vList2"/>
    <dgm:cxn modelId="{099C51DB-15B7-A54A-B944-349D8A408167}" type="presParOf" srcId="{7AAF3EF1-5DE9-3F40-9FF1-EC2D96698F10}" destId="{42626786-D4FD-8643-B869-1DD47D69C5C4}" srcOrd="5" destOrd="0" presId="urn:microsoft.com/office/officeart/2005/8/layout/vList2"/>
    <dgm:cxn modelId="{D6487793-6253-6E4B-A8B3-6233C67827D9}" type="presParOf" srcId="{7AAF3EF1-5DE9-3F40-9FF1-EC2D96698F10}" destId="{39E03028-8B72-0841-8D13-3E309A43DFAC}" srcOrd="6" destOrd="0" presId="urn:microsoft.com/office/officeart/2005/8/layout/vList2"/>
    <dgm:cxn modelId="{179C0EAC-90DF-E24E-A3DF-7CBE190934DE}" type="presParOf" srcId="{7AAF3EF1-5DE9-3F40-9FF1-EC2D96698F10}" destId="{E85308F2-3BAC-194A-A2FD-DA26B1C27C14}" srcOrd="7" destOrd="0" presId="urn:microsoft.com/office/officeart/2005/8/layout/vList2"/>
    <dgm:cxn modelId="{CFCA8AB2-F8A1-0049-BC70-B6B018272E4C}" type="presParOf" srcId="{7AAF3EF1-5DE9-3F40-9FF1-EC2D96698F10}" destId="{7E6F7DCB-D832-4A44-8977-424B11595D9B}" srcOrd="8" destOrd="0" presId="urn:microsoft.com/office/officeart/2005/8/layout/vList2"/>
    <dgm:cxn modelId="{11E07E1B-540E-4840-85D7-E62C8BB6EA74}" type="presParOf" srcId="{7AAF3EF1-5DE9-3F40-9FF1-EC2D96698F10}" destId="{2561E094-BB99-934E-A3AD-AF1CBE87E03C}" srcOrd="9" destOrd="0" presId="urn:microsoft.com/office/officeart/2005/8/layout/vList2"/>
    <dgm:cxn modelId="{58DF51A2-79DB-B74D-8FD1-2F13339F9E8A}" type="presParOf" srcId="{7AAF3EF1-5DE9-3F40-9FF1-EC2D96698F10}" destId="{080111ED-211B-D044-988E-B0BCD0242EB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2DD2F-A99F-4E35-9365-F66E3B08372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50ACCBD-AB67-4594-ABD8-FA5831814984}">
      <dgm:prSet/>
      <dgm:spPr/>
      <dgm:t>
        <a:bodyPr/>
        <a:lstStyle/>
        <a:p>
          <a:r>
            <a:rPr lang="es-CL" b="1"/>
            <a:t>Login de usuario:</a:t>
          </a:r>
          <a:r>
            <a:rPr lang="es-CL"/>
            <a:t> acceso seguro mediante autenticación.</a:t>
          </a:r>
          <a:endParaRPr lang="en-US"/>
        </a:p>
      </dgm:t>
    </dgm:pt>
    <dgm:pt modelId="{CAF957A5-C6BC-4367-9E00-77350D70C0F3}" type="parTrans" cxnId="{F09572BF-F4BA-4F91-A4D2-BF906FA4A95F}">
      <dgm:prSet/>
      <dgm:spPr/>
      <dgm:t>
        <a:bodyPr/>
        <a:lstStyle/>
        <a:p>
          <a:endParaRPr lang="en-US"/>
        </a:p>
      </dgm:t>
    </dgm:pt>
    <dgm:pt modelId="{CF1C4186-B2FD-47EC-B4DC-8EA3AAEE4D31}" type="sibTrans" cxnId="{F09572BF-F4BA-4F91-A4D2-BF906FA4A95F}">
      <dgm:prSet/>
      <dgm:spPr/>
      <dgm:t>
        <a:bodyPr/>
        <a:lstStyle/>
        <a:p>
          <a:endParaRPr lang="en-US"/>
        </a:p>
      </dgm:t>
    </dgm:pt>
    <dgm:pt modelId="{B011762D-242C-47A9-8EB4-B10A8E6DD4DB}">
      <dgm:prSet/>
      <dgm:spPr/>
      <dgm:t>
        <a:bodyPr/>
        <a:lstStyle/>
        <a:p>
          <a:r>
            <a:rPr lang="es-CL" b="1"/>
            <a:t>Módulo de clientes:</a:t>
          </a:r>
          <a:r>
            <a:rPr lang="es-CL"/>
            <a:t> registro, edición y eliminación.</a:t>
          </a:r>
          <a:endParaRPr lang="en-US"/>
        </a:p>
      </dgm:t>
    </dgm:pt>
    <dgm:pt modelId="{5BEDD1E7-E99D-43F6-89AE-31169C6A6228}" type="parTrans" cxnId="{3C727F84-99A6-47CE-9030-4AA93C86B848}">
      <dgm:prSet/>
      <dgm:spPr/>
      <dgm:t>
        <a:bodyPr/>
        <a:lstStyle/>
        <a:p>
          <a:endParaRPr lang="en-US"/>
        </a:p>
      </dgm:t>
    </dgm:pt>
    <dgm:pt modelId="{1BC5443D-F9C5-46E2-8247-BA6CCE154572}" type="sibTrans" cxnId="{3C727F84-99A6-47CE-9030-4AA93C86B848}">
      <dgm:prSet/>
      <dgm:spPr/>
      <dgm:t>
        <a:bodyPr/>
        <a:lstStyle/>
        <a:p>
          <a:endParaRPr lang="en-US"/>
        </a:p>
      </dgm:t>
    </dgm:pt>
    <dgm:pt modelId="{A09FE557-529B-4EE2-A35B-C805020DC651}">
      <dgm:prSet/>
      <dgm:spPr/>
      <dgm:t>
        <a:bodyPr/>
        <a:lstStyle/>
        <a:p>
          <a:r>
            <a:rPr lang="es-CL" b="1"/>
            <a:t>Módulo de habitaciones:</a:t>
          </a:r>
          <a:r>
            <a:rPr lang="es-CL"/>
            <a:t> control de estado y tipo.</a:t>
          </a:r>
          <a:endParaRPr lang="en-US"/>
        </a:p>
      </dgm:t>
    </dgm:pt>
    <dgm:pt modelId="{28D299E8-D2B0-4AD8-89CA-C9FB92BE603B}" type="parTrans" cxnId="{5DB14608-79F0-4EC1-B9AB-C53A373EA114}">
      <dgm:prSet/>
      <dgm:spPr/>
      <dgm:t>
        <a:bodyPr/>
        <a:lstStyle/>
        <a:p>
          <a:endParaRPr lang="en-US"/>
        </a:p>
      </dgm:t>
    </dgm:pt>
    <dgm:pt modelId="{3EF23949-F729-44CB-8679-2F7318932746}" type="sibTrans" cxnId="{5DB14608-79F0-4EC1-B9AB-C53A373EA114}">
      <dgm:prSet/>
      <dgm:spPr/>
      <dgm:t>
        <a:bodyPr/>
        <a:lstStyle/>
        <a:p>
          <a:endParaRPr lang="en-US"/>
        </a:p>
      </dgm:t>
    </dgm:pt>
    <dgm:pt modelId="{17F2A6A8-674F-4B85-8625-A452ADDA9899}">
      <dgm:prSet/>
      <dgm:spPr/>
      <dgm:t>
        <a:bodyPr/>
        <a:lstStyle/>
        <a:p>
          <a:r>
            <a:rPr lang="es-CL" b="1"/>
            <a:t>Módulo de reservas:</a:t>
          </a:r>
          <a:r>
            <a:rPr lang="es-CL"/>
            <a:t> creación, validación y reportes.</a:t>
          </a:r>
          <a:endParaRPr lang="en-US"/>
        </a:p>
      </dgm:t>
    </dgm:pt>
    <dgm:pt modelId="{22D375D0-D84C-48D4-8500-06FDAFC7D0CB}" type="parTrans" cxnId="{36148880-72FE-42D9-86AF-C329240DD22A}">
      <dgm:prSet/>
      <dgm:spPr/>
      <dgm:t>
        <a:bodyPr/>
        <a:lstStyle/>
        <a:p>
          <a:endParaRPr lang="en-US"/>
        </a:p>
      </dgm:t>
    </dgm:pt>
    <dgm:pt modelId="{C17272F3-AA69-45FD-8E9C-F8BD2ADA97F6}" type="sibTrans" cxnId="{36148880-72FE-42D9-86AF-C329240DD22A}">
      <dgm:prSet/>
      <dgm:spPr/>
      <dgm:t>
        <a:bodyPr/>
        <a:lstStyle/>
        <a:p>
          <a:endParaRPr lang="en-US"/>
        </a:p>
      </dgm:t>
    </dgm:pt>
    <dgm:pt modelId="{ED862A62-A63F-483B-9A5D-373F4B73AF80}">
      <dgm:prSet/>
      <dgm:spPr/>
      <dgm:t>
        <a:bodyPr/>
        <a:lstStyle/>
        <a:p>
          <a:r>
            <a:rPr lang="es-CL" b="1"/>
            <a:t>Interfaz intuitiva y navegación sencilla.</a:t>
          </a:r>
          <a:endParaRPr lang="en-US"/>
        </a:p>
      </dgm:t>
    </dgm:pt>
    <dgm:pt modelId="{AC3F490F-8540-4D97-BDEA-DA3E0AEC4FA7}" type="parTrans" cxnId="{EF974BD9-4A0E-47B1-AEAB-643222F65D3D}">
      <dgm:prSet/>
      <dgm:spPr/>
      <dgm:t>
        <a:bodyPr/>
        <a:lstStyle/>
        <a:p>
          <a:endParaRPr lang="en-US"/>
        </a:p>
      </dgm:t>
    </dgm:pt>
    <dgm:pt modelId="{6B7F2920-CDE1-4DAD-83F1-CA5DBD4C634F}" type="sibTrans" cxnId="{EF974BD9-4A0E-47B1-AEAB-643222F65D3D}">
      <dgm:prSet/>
      <dgm:spPr/>
      <dgm:t>
        <a:bodyPr/>
        <a:lstStyle/>
        <a:p>
          <a:endParaRPr lang="en-US"/>
        </a:p>
      </dgm:t>
    </dgm:pt>
    <dgm:pt modelId="{15B1C50C-66C9-8C40-B3E8-4B45193C420A}" type="pres">
      <dgm:prSet presAssocID="{6E22DD2F-A99F-4E35-9365-F66E3B08372A}" presName="vert0" presStyleCnt="0">
        <dgm:presLayoutVars>
          <dgm:dir/>
          <dgm:animOne val="branch"/>
          <dgm:animLvl val="lvl"/>
        </dgm:presLayoutVars>
      </dgm:prSet>
      <dgm:spPr/>
    </dgm:pt>
    <dgm:pt modelId="{D567FC14-87B3-DE41-BD7A-E199132D0F0E}" type="pres">
      <dgm:prSet presAssocID="{050ACCBD-AB67-4594-ABD8-FA5831814984}" presName="thickLine" presStyleLbl="alignNode1" presStyleIdx="0" presStyleCnt="5"/>
      <dgm:spPr/>
    </dgm:pt>
    <dgm:pt modelId="{6B90B650-2251-C945-9BB6-A739FFE45E70}" type="pres">
      <dgm:prSet presAssocID="{050ACCBD-AB67-4594-ABD8-FA5831814984}" presName="horz1" presStyleCnt="0"/>
      <dgm:spPr/>
    </dgm:pt>
    <dgm:pt modelId="{1FAC3281-A348-3D45-AF3B-245BC594BACB}" type="pres">
      <dgm:prSet presAssocID="{050ACCBD-AB67-4594-ABD8-FA5831814984}" presName="tx1" presStyleLbl="revTx" presStyleIdx="0" presStyleCnt="5"/>
      <dgm:spPr/>
    </dgm:pt>
    <dgm:pt modelId="{F7EC1DF8-6A1D-CA47-BD28-2E476892A7F5}" type="pres">
      <dgm:prSet presAssocID="{050ACCBD-AB67-4594-ABD8-FA5831814984}" presName="vert1" presStyleCnt="0"/>
      <dgm:spPr/>
    </dgm:pt>
    <dgm:pt modelId="{0126D56E-1887-C744-B991-FA1A3DE9AF0F}" type="pres">
      <dgm:prSet presAssocID="{B011762D-242C-47A9-8EB4-B10A8E6DD4DB}" presName="thickLine" presStyleLbl="alignNode1" presStyleIdx="1" presStyleCnt="5"/>
      <dgm:spPr/>
    </dgm:pt>
    <dgm:pt modelId="{0DB136D3-AC86-0747-8147-3A02AD974341}" type="pres">
      <dgm:prSet presAssocID="{B011762D-242C-47A9-8EB4-B10A8E6DD4DB}" presName="horz1" presStyleCnt="0"/>
      <dgm:spPr/>
    </dgm:pt>
    <dgm:pt modelId="{4EAEA11E-423F-B940-A079-98A7AE41C364}" type="pres">
      <dgm:prSet presAssocID="{B011762D-242C-47A9-8EB4-B10A8E6DD4DB}" presName="tx1" presStyleLbl="revTx" presStyleIdx="1" presStyleCnt="5"/>
      <dgm:spPr/>
    </dgm:pt>
    <dgm:pt modelId="{D1944945-CB7D-8943-9FF8-E88D29E0D33E}" type="pres">
      <dgm:prSet presAssocID="{B011762D-242C-47A9-8EB4-B10A8E6DD4DB}" presName="vert1" presStyleCnt="0"/>
      <dgm:spPr/>
    </dgm:pt>
    <dgm:pt modelId="{476D8B94-1379-FE4F-AF26-661203460446}" type="pres">
      <dgm:prSet presAssocID="{A09FE557-529B-4EE2-A35B-C805020DC651}" presName="thickLine" presStyleLbl="alignNode1" presStyleIdx="2" presStyleCnt="5"/>
      <dgm:spPr/>
    </dgm:pt>
    <dgm:pt modelId="{545994A8-38E6-C840-8D0D-A6B72D2CA718}" type="pres">
      <dgm:prSet presAssocID="{A09FE557-529B-4EE2-A35B-C805020DC651}" presName="horz1" presStyleCnt="0"/>
      <dgm:spPr/>
    </dgm:pt>
    <dgm:pt modelId="{3E5CB587-4F2F-0B4F-9801-A41B984496C4}" type="pres">
      <dgm:prSet presAssocID="{A09FE557-529B-4EE2-A35B-C805020DC651}" presName="tx1" presStyleLbl="revTx" presStyleIdx="2" presStyleCnt="5"/>
      <dgm:spPr/>
    </dgm:pt>
    <dgm:pt modelId="{B41FD1DB-50AE-A543-8D74-4F09FDA4F2EF}" type="pres">
      <dgm:prSet presAssocID="{A09FE557-529B-4EE2-A35B-C805020DC651}" presName="vert1" presStyleCnt="0"/>
      <dgm:spPr/>
    </dgm:pt>
    <dgm:pt modelId="{7AB9A600-953A-474B-82B9-748C1BA0186E}" type="pres">
      <dgm:prSet presAssocID="{17F2A6A8-674F-4B85-8625-A452ADDA9899}" presName="thickLine" presStyleLbl="alignNode1" presStyleIdx="3" presStyleCnt="5"/>
      <dgm:spPr/>
    </dgm:pt>
    <dgm:pt modelId="{C4F10AB0-4D26-274F-ABFF-32EB82BCD6CA}" type="pres">
      <dgm:prSet presAssocID="{17F2A6A8-674F-4B85-8625-A452ADDA9899}" presName="horz1" presStyleCnt="0"/>
      <dgm:spPr/>
    </dgm:pt>
    <dgm:pt modelId="{0D810C2C-7814-E942-83BE-12FFB3C6EC98}" type="pres">
      <dgm:prSet presAssocID="{17F2A6A8-674F-4B85-8625-A452ADDA9899}" presName="tx1" presStyleLbl="revTx" presStyleIdx="3" presStyleCnt="5"/>
      <dgm:spPr/>
    </dgm:pt>
    <dgm:pt modelId="{D88F6A8D-36BD-A947-97DF-461741437966}" type="pres">
      <dgm:prSet presAssocID="{17F2A6A8-674F-4B85-8625-A452ADDA9899}" presName="vert1" presStyleCnt="0"/>
      <dgm:spPr/>
    </dgm:pt>
    <dgm:pt modelId="{92A51345-ABB8-9C42-B82B-BEC929A2FD48}" type="pres">
      <dgm:prSet presAssocID="{ED862A62-A63F-483B-9A5D-373F4B73AF80}" presName="thickLine" presStyleLbl="alignNode1" presStyleIdx="4" presStyleCnt="5"/>
      <dgm:spPr/>
    </dgm:pt>
    <dgm:pt modelId="{4A3362BB-A6BD-8446-9724-63BE0B0F822C}" type="pres">
      <dgm:prSet presAssocID="{ED862A62-A63F-483B-9A5D-373F4B73AF80}" presName="horz1" presStyleCnt="0"/>
      <dgm:spPr/>
    </dgm:pt>
    <dgm:pt modelId="{9EBD570A-ADD5-7D45-9D17-7CEE0A61B19C}" type="pres">
      <dgm:prSet presAssocID="{ED862A62-A63F-483B-9A5D-373F4B73AF80}" presName="tx1" presStyleLbl="revTx" presStyleIdx="4" presStyleCnt="5"/>
      <dgm:spPr/>
    </dgm:pt>
    <dgm:pt modelId="{A98EA874-2C4B-9D47-A392-EAA08CF743D6}" type="pres">
      <dgm:prSet presAssocID="{ED862A62-A63F-483B-9A5D-373F4B73AF80}" presName="vert1" presStyleCnt="0"/>
      <dgm:spPr/>
    </dgm:pt>
  </dgm:ptLst>
  <dgm:cxnLst>
    <dgm:cxn modelId="{5DB14608-79F0-4EC1-B9AB-C53A373EA114}" srcId="{6E22DD2F-A99F-4E35-9365-F66E3B08372A}" destId="{A09FE557-529B-4EE2-A35B-C805020DC651}" srcOrd="2" destOrd="0" parTransId="{28D299E8-D2B0-4AD8-89CA-C9FB92BE603B}" sibTransId="{3EF23949-F729-44CB-8679-2F7318932746}"/>
    <dgm:cxn modelId="{AD609365-2FFF-0040-8D19-AA05B39B2FCC}" type="presOf" srcId="{ED862A62-A63F-483B-9A5D-373F4B73AF80}" destId="{9EBD570A-ADD5-7D45-9D17-7CEE0A61B19C}" srcOrd="0" destOrd="0" presId="urn:microsoft.com/office/officeart/2008/layout/LinedList"/>
    <dgm:cxn modelId="{A88F8366-D4EC-F944-9B06-38813BA6ED1E}" type="presOf" srcId="{17F2A6A8-674F-4B85-8625-A452ADDA9899}" destId="{0D810C2C-7814-E942-83BE-12FFB3C6EC98}" srcOrd="0" destOrd="0" presId="urn:microsoft.com/office/officeart/2008/layout/LinedList"/>
    <dgm:cxn modelId="{36148880-72FE-42D9-86AF-C329240DD22A}" srcId="{6E22DD2F-A99F-4E35-9365-F66E3B08372A}" destId="{17F2A6A8-674F-4B85-8625-A452ADDA9899}" srcOrd="3" destOrd="0" parTransId="{22D375D0-D84C-48D4-8500-06FDAFC7D0CB}" sibTransId="{C17272F3-AA69-45FD-8E9C-F8BD2ADA97F6}"/>
    <dgm:cxn modelId="{3C727F84-99A6-47CE-9030-4AA93C86B848}" srcId="{6E22DD2F-A99F-4E35-9365-F66E3B08372A}" destId="{B011762D-242C-47A9-8EB4-B10A8E6DD4DB}" srcOrd="1" destOrd="0" parTransId="{5BEDD1E7-E99D-43F6-89AE-31169C6A6228}" sibTransId="{1BC5443D-F9C5-46E2-8247-BA6CCE154572}"/>
    <dgm:cxn modelId="{C1FE3797-0693-D84B-B706-DC9092A5E530}" type="presOf" srcId="{B011762D-242C-47A9-8EB4-B10A8E6DD4DB}" destId="{4EAEA11E-423F-B940-A079-98A7AE41C364}" srcOrd="0" destOrd="0" presId="urn:microsoft.com/office/officeart/2008/layout/LinedList"/>
    <dgm:cxn modelId="{1CC144BC-C4A3-684C-A7D9-937B2BADC1F9}" type="presOf" srcId="{050ACCBD-AB67-4594-ABD8-FA5831814984}" destId="{1FAC3281-A348-3D45-AF3B-245BC594BACB}" srcOrd="0" destOrd="0" presId="urn:microsoft.com/office/officeart/2008/layout/LinedList"/>
    <dgm:cxn modelId="{F09572BF-F4BA-4F91-A4D2-BF906FA4A95F}" srcId="{6E22DD2F-A99F-4E35-9365-F66E3B08372A}" destId="{050ACCBD-AB67-4594-ABD8-FA5831814984}" srcOrd="0" destOrd="0" parTransId="{CAF957A5-C6BC-4367-9E00-77350D70C0F3}" sibTransId="{CF1C4186-B2FD-47EC-B4DC-8EA3AAEE4D31}"/>
    <dgm:cxn modelId="{4D2922D4-E704-4848-9A19-1F8C157E1B28}" type="presOf" srcId="{6E22DD2F-A99F-4E35-9365-F66E3B08372A}" destId="{15B1C50C-66C9-8C40-B3E8-4B45193C420A}" srcOrd="0" destOrd="0" presId="urn:microsoft.com/office/officeart/2008/layout/LinedList"/>
    <dgm:cxn modelId="{EF974BD9-4A0E-47B1-AEAB-643222F65D3D}" srcId="{6E22DD2F-A99F-4E35-9365-F66E3B08372A}" destId="{ED862A62-A63F-483B-9A5D-373F4B73AF80}" srcOrd="4" destOrd="0" parTransId="{AC3F490F-8540-4D97-BDEA-DA3E0AEC4FA7}" sibTransId="{6B7F2920-CDE1-4DAD-83F1-CA5DBD4C634F}"/>
    <dgm:cxn modelId="{34FA81EE-A547-F74C-BDBC-B9FE127A133F}" type="presOf" srcId="{A09FE557-529B-4EE2-A35B-C805020DC651}" destId="{3E5CB587-4F2F-0B4F-9801-A41B984496C4}" srcOrd="0" destOrd="0" presId="urn:microsoft.com/office/officeart/2008/layout/LinedList"/>
    <dgm:cxn modelId="{1E3AFB06-749C-A746-94D4-C20A2FE15D25}" type="presParOf" srcId="{15B1C50C-66C9-8C40-B3E8-4B45193C420A}" destId="{D567FC14-87B3-DE41-BD7A-E199132D0F0E}" srcOrd="0" destOrd="0" presId="urn:microsoft.com/office/officeart/2008/layout/LinedList"/>
    <dgm:cxn modelId="{5F1BD1B0-FF55-E843-B96D-21D7E2AEC13B}" type="presParOf" srcId="{15B1C50C-66C9-8C40-B3E8-4B45193C420A}" destId="{6B90B650-2251-C945-9BB6-A739FFE45E70}" srcOrd="1" destOrd="0" presId="urn:microsoft.com/office/officeart/2008/layout/LinedList"/>
    <dgm:cxn modelId="{D258BEE9-9F07-CC49-9863-9B52BE65437A}" type="presParOf" srcId="{6B90B650-2251-C945-9BB6-A739FFE45E70}" destId="{1FAC3281-A348-3D45-AF3B-245BC594BACB}" srcOrd="0" destOrd="0" presId="urn:microsoft.com/office/officeart/2008/layout/LinedList"/>
    <dgm:cxn modelId="{2D0509F7-1E7D-3C43-9CEC-F36085AE92DD}" type="presParOf" srcId="{6B90B650-2251-C945-9BB6-A739FFE45E70}" destId="{F7EC1DF8-6A1D-CA47-BD28-2E476892A7F5}" srcOrd="1" destOrd="0" presId="urn:microsoft.com/office/officeart/2008/layout/LinedList"/>
    <dgm:cxn modelId="{6C10EB40-93D7-C54D-9FCC-1AE24A7EB3C8}" type="presParOf" srcId="{15B1C50C-66C9-8C40-B3E8-4B45193C420A}" destId="{0126D56E-1887-C744-B991-FA1A3DE9AF0F}" srcOrd="2" destOrd="0" presId="urn:microsoft.com/office/officeart/2008/layout/LinedList"/>
    <dgm:cxn modelId="{12D281E3-B54A-4E4A-8147-DE1E93846400}" type="presParOf" srcId="{15B1C50C-66C9-8C40-B3E8-4B45193C420A}" destId="{0DB136D3-AC86-0747-8147-3A02AD974341}" srcOrd="3" destOrd="0" presId="urn:microsoft.com/office/officeart/2008/layout/LinedList"/>
    <dgm:cxn modelId="{4C9D6EAC-0F14-7645-9848-E8403D8BF9B8}" type="presParOf" srcId="{0DB136D3-AC86-0747-8147-3A02AD974341}" destId="{4EAEA11E-423F-B940-A079-98A7AE41C364}" srcOrd="0" destOrd="0" presId="urn:microsoft.com/office/officeart/2008/layout/LinedList"/>
    <dgm:cxn modelId="{E8A240B0-9AC7-2444-80B9-0322ACB9C4BC}" type="presParOf" srcId="{0DB136D3-AC86-0747-8147-3A02AD974341}" destId="{D1944945-CB7D-8943-9FF8-E88D29E0D33E}" srcOrd="1" destOrd="0" presId="urn:microsoft.com/office/officeart/2008/layout/LinedList"/>
    <dgm:cxn modelId="{C3C5638C-9F79-DE43-A743-E26C8109CF9B}" type="presParOf" srcId="{15B1C50C-66C9-8C40-B3E8-4B45193C420A}" destId="{476D8B94-1379-FE4F-AF26-661203460446}" srcOrd="4" destOrd="0" presId="urn:microsoft.com/office/officeart/2008/layout/LinedList"/>
    <dgm:cxn modelId="{9540BA10-8807-DC43-84EA-8513AD513B38}" type="presParOf" srcId="{15B1C50C-66C9-8C40-B3E8-4B45193C420A}" destId="{545994A8-38E6-C840-8D0D-A6B72D2CA718}" srcOrd="5" destOrd="0" presId="urn:microsoft.com/office/officeart/2008/layout/LinedList"/>
    <dgm:cxn modelId="{9582CACB-9138-2E49-8888-E36FD1410B45}" type="presParOf" srcId="{545994A8-38E6-C840-8D0D-A6B72D2CA718}" destId="{3E5CB587-4F2F-0B4F-9801-A41B984496C4}" srcOrd="0" destOrd="0" presId="urn:microsoft.com/office/officeart/2008/layout/LinedList"/>
    <dgm:cxn modelId="{7536C251-2BA6-0F46-B54B-8723F2D4F885}" type="presParOf" srcId="{545994A8-38E6-C840-8D0D-A6B72D2CA718}" destId="{B41FD1DB-50AE-A543-8D74-4F09FDA4F2EF}" srcOrd="1" destOrd="0" presId="urn:microsoft.com/office/officeart/2008/layout/LinedList"/>
    <dgm:cxn modelId="{58C1B7E3-27EF-244C-86E2-BD263B4A3648}" type="presParOf" srcId="{15B1C50C-66C9-8C40-B3E8-4B45193C420A}" destId="{7AB9A600-953A-474B-82B9-748C1BA0186E}" srcOrd="6" destOrd="0" presId="urn:microsoft.com/office/officeart/2008/layout/LinedList"/>
    <dgm:cxn modelId="{E1F0D043-668D-8B46-933E-BEADBDE2FB5C}" type="presParOf" srcId="{15B1C50C-66C9-8C40-B3E8-4B45193C420A}" destId="{C4F10AB0-4D26-274F-ABFF-32EB82BCD6CA}" srcOrd="7" destOrd="0" presId="urn:microsoft.com/office/officeart/2008/layout/LinedList"/>
    <dgm:cxn modelId="{37250168-07C7-B64B-A885-E1B00751F035}" type="presParOf" srcId="{C4F10AB0-4D26-274F-ABFF-32EB82BCD6CA}" destId="{0D810C2C-7814-E942-83BE-12FFB3C6EC98}" srcOrd="0" destOrd="0" presId="urn:microsoft.com/office/officeart/2008/layout/LinedList"/>
    <dgm:cxn modelId="{F008A05D-4769-6745-8573-56431725B40A}" type="presParOf" srcId="{C4F10AB0-4D26-274F-ABFF-32EB82BCD6CA}" destId="{D88F6A8D-36BD-A947-97DF-461741437966}" srcOrd="1" destOrd="0" presId="urn:microsoft.com/office/officeart/2008/layout/LinedList"/>
    <dgm:cxn modelId="{D2FAE297-A0A9-8547-A410-7AD2EC2974E8}" type="presParOf" srcId="{15B1C50C-66C9-8C40-B3E8-4B45193C420A}" destId="{92A51345-ABB8-9C42-B82B-BEC929A2FD48}" srcOrd="8" destOrd="0" presId="urn:microsoft.com/office/officeart/2008/layout/LinedList"/>
    <dgm:cxn modelId="{43628533-E06E-B043-BC47-71E658624703}" type="presParOf" srcId="{15B1C50C-66C9-8C40-B3E8-4B45193C420A}" destId="{4A3362BB-A6BD-8446-9724-63BE0B0F822C}" srcOrd="9" destOrd="0" presId="urn:microsoft.com/office/officeart/2008/layout/LinedList"/>
    <dgm:cxn modelId="{8A95129B-84C6-AF49-8D7E-ED352CC5EF7C}" type="presParOf" srcId="{4A3362BB-A6BD-8446-9724-63BE0B0F822C}" destId="{9EBD570A-ADD5-7D45-9D17-7CEE0A61B19C}" srcOrd="0" destOrd="0" presId="urn:microsoft.com/office/officeart/2008/layout/LinedList"/>
    <dgm:cxn modelId="{989F19FB-D8E8-EE40-94BD-13D6FEA5F0EC}" type="presParOf" srcId="{4A3362BB-A6BD-8446-9724-63BE0B0F822C}" destId="{A98EA874-2C4B-9D47-A392-EAA08CF743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ADF958-E4EA-4BE2-BCA1-D644769E8871}" type="doc">
      <dgm:prSet loTypeId="urn:microsoft.com/office/officeart/2005/8/layout/matrix3" loCatId="matrix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DE4DC3-A8E0-4B65-8A37-251752ABCCB2}">
      <dgm:prSet/>
      <dgm:spPr/>
      <dgm:t>
        <a:bodyPr/>
        <a:lstStyle/>
        <a:p>
          <a:r>
            <a:rPr lang="es-CL"/>
            <a:t>El sistema cumple con los requerimientos definidos en el ERS.</a:t>
          </a:r>
          <a:endParaRPr lang="en-US"/>
        </a:p>
      </dgm:t>
    </dgm:pt>
    <dgm:pt modelId="{5C3275A1-D70D-48BE-A2EA-3F1BBE599EBD}" type="parTrans" cxnId="{1F4A63BC-EE48-4D37-8F4F-905E81A16342}">
      <dgm:prSet/>
      <dgm:spPr/>
      <dgm:t>
        <a:bodyPr/>
        <a:lstStyle/>
        <a:p>
          <a:endParaRPr lang="en-US"/>
        </a:p>
      </dgm:t>
    </dgm:pt>
    <dgm:pt modelId="{724CEE16-B38B-4571-86EF-56D47A132146}" type="sibTrans" cxnId="{1F4A63BC-EE48-4D37-8F4F-905E81A16342}">
      <dgm:prSet/>
      <dgm:spPr/>
      <dgm:t>
        <a:bodyPr/>
        <a:lstStyle/>
        <a:p>
          <a:endParaRPr lang="en-US"/>
        </a:p>
      </dgm:t>
    </dgm:pt>
    <dgm:pt modelId="{8DDE125D-A660-4C77-ACCC-5CAF5B91CC1A}">
      <dgm:prSet/>
      <dgm:spPr/>
      <dgm:t>
        <a:bodyPr/>
        <a:lstStyle/>
        <a:p>
          <a:r>
            <a:rPr lang="es-CL"/>
            <a:t>Se completaron los tres sprints planificados.</a:t>
          </a:r>
          <a:endParaRPr lang="en-US"/>
        </a:p>
      </dgm:t>
    </dgm:pt>
    <dgm:pt modelId="{F00899E8-FB54-47B7-B66B-2965A044DD38}" type="parTrans" cxnId="{186FC353-7F00-4387-A1D6-0C8E02F20473}">
      <dgm:prSet/>
      <dgm:spPr/>
      <dgm:t>
        <a:bodyPr/>
        <a:lstStyle/>
        <a:p>
          <a:endParaRPr lang="en-US"/>
        </a:p>
      </dgm:t>
    </dgm:pt>
    <dgm:pt modelId="{F2FA98AD-E396-4D1B-A1D5-731B98DD9E21}" type="sibTrans" cxnId="{186FC353-7F00-4387-A1D6-0C8E02F20473}">
      <dgm:prSet/>
      <dgm:spPr/>
      <dgm:t>
        <a:bodyPr/>
        <a:lstStyle/>
        <a:p>
          <a:endParaRPr lang="en-US"/>
        </a:p>
      </dgm:t>
    </dgm:pt>
    <dgm:pt modelId="{2ED3B7A4-77D6-476B-ACBF-091232ED2CAF}">
      <dgm:prSet/>
      <dgm:spPr/>
      <dgm:t>
        <a:bodyPr/>
        <a:lstStyle/>
        <a:p>
          <a:r>
            <a:rPr lang="es-CL"/>
            <a:t>Scrum permitió una mejor organización del trabajo y comunicación entre los integrantes.</a:t>
          </a:r>
          <a:endParaRPr lang="en-US"/>
        </a:p>
      </dgm:t>
    </dgm:pt>
    <dgm:pt modelId="{9418B2EC-83F8-4854-83E4-6F707657E091}" type="parTrans" cxnId="{D7F0241F-B1F9-43B5-830A-A73EE3A0ACA8}">
      <dgm:prSet/>
      <dgm:spPr/>
      <dgm:t>
        <a:bodyPr/>
        <a:lstStyle/>
        <a:p>
          <a:endParaRPr lang="en-US"/>
        </a:p>
      </dgm:t>
    </dgm:pt>
    <dgm:pt modelId="{A6047165-855A-49E5-9DCF-B31EEF534162}" type="sibTrans" cxnId="{D7F0241F-B1F9-43B5-830A-A73EE3A0ACA8}">
      <dgm:prSet/>
      <dgm:spPr/>
      <dgm:t>
        <a:bodyPr/>
        <a:lstStyle/>
        <a:p>
          <a:endParaRPr lang="en-US"/>
        </a:p>
      </dgm:t>
    </dgm:pt>
    <dgm:pt modelId="{6116A6D2-5919-4102-8C0F-4F126FA85C4B}">
      <dgm:prSet/>
      <dgm:spPr/>
      <dgm:t>
        <a:bodyPr/>
        <a:lstStyle/>
        <a:p>
          <a:r>
            <a:rPr lang="es-CL"/>
            <a:t>El producto final es funcional, estable y validado por pruebas.</a:t>
          </a:r>
          <a:endParaRPr lang="en-US"/>
        </a:p>
      </dgm:t>
    </dgm:pt>
    <dgm:pt modelId="{EBD9B0E5-34DB-444C-9320-6A6953750DD4}" type="parTrans" cxnId="{E9C6FB59-B30E-41A2-8EFD-68BBDCF45B61}">
      <dgm:prSet/>
      <dgm:spPr/>
      <dgm:t>
        <a:bodyPr/>
        <a:lstStyle/>
        <a:p>
          <a:endParaRPr lang="en-US"/>
        </a:p>
      </dgm:t>
    </dgm:pt>
    <dgm:pt modelId="{1F5578B2-A0E0-42B9-9FA4-A1A667725A37}" type="sibTrans" cxnId="{E9C6FB59-B30E-41A2-8EFD-68BBDCF45B61}">
      <dgm:prSet/>
      <dgm:spPr/>
      <dgm:t>
        <a:bodyPr/>
        <a:lstStyle/>
        <a:p>
          <a:endParaRPr lang="en-US"/>
        </a:p>
      </dgm:t>
    </dgm:pt>
    <dgm:pt modelId="{AA4F9EE0-7AF6-DB46-B865-EE904AC79D2A}" type="pres">
      <dgm:prSet presAssocID="{5CADF958-E4EA-4BE2-BCA1-D644769E8871}" presName="matrix" presStyleCnt="0">
        <dgm:presLayoutVars>
          <dgm:chMax val="1"/>
          <dgm:dir/>
          <dgm:resizeHandles val="exact"/>
        </dgm:presLayoutVars>
      </dgm:prSet>
      <dgm:spPr/>
    </dgm:pt>
    <dgm:pt modelId="{969C341B-CA25-004C-88B4-C5FD29F2EC8B}" type="pres">
      <dgm:prSet presAssocID="{5CADF958-E4EA-4BE2-BCA1-D644769E8871}" presName="diamond" presStyleLbl="bgShp" presStyleIdx="0" presStyleCnt="1"/>
      <dgm:spPr/>
    </dgm:pt>
    <dgm:pt modelId="{87C5D966-BD78-E249-B037-D651C7ACE33F}" type="pres">
      <dgm:prSet presAssocID="{5CADF958-E4EA-4BE2-BCA1-D644769E887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A4699E-4809-464F-8EB2-169980D4FE9F}" type="pres">
      <dgm:prSet presAssocID="{5CADF958-E4EA-4BE2-BCA1-D644769E887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772721-2D0A-844E-BB95-6F567638E0F5}" type="pres">
      <dgm:prSet presAssocID="{5CADF958-E4EA-4BE2-BCA1-D644769E887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7BF948-4B6D-5D4D-85C7-85BEE4C38046}" type="pres">
      <dgm:prSet presAssocID="{5CADF958-E4EA-4BE2-BCA1-D644769E887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858ED02-E3D2-E142-A1D1-C03506D6749F}" type="presOf" srcId="{5CADF958-E4EA-4BE2-BCA1-D644769E8871}" destId="{AA4F9EE0-7AF6-DB46-B865-EE904AC79D2A}" srcOrd="0" destOrd="0" presId="urn:microsoft.com/office/officeart/2005/8/layout/matrix3"/>
    <dgm:cxn modelId="{3394F506-D1E1-074F-9BB6-2D5DAFC4A634}" type="presOf" srcId="{8DDE125D-A660-4C77-ACCC-5CAF5B91CC1A}" destId="{27A4699E-4809-464F-8EB2-169980D4FE9F}" srcOrd="0" destOrd="0" presId="urn:microsoft.com/office/officeart/2005/8/layout/matrix3"/>
    <dgm:cxn modelId="{5B30FF1E-478B-9745-BD6B-7AFA5BB476C5}" type="presOf" srcId="{2ED3B7A4-77D6-476B-ACBF-091232ED2CAF}" destId="{FF772721-2D0A-844E-BB95-6F567638E0F5}" srcOrd="0" destOrd="0" presId="urn:microsoft.com/office/officeart/2005/8/layout/matrix3"/>
    <dgm:cxn modelId="{D7F0241F-B1F9-43B5-830A-A73EE3A0ACA8}" srcId="{5CADF958-E4EA-4BE2-BCA1-D644769E8871}" destId="{2ED3B7A4-77D6-476B-ACBF-091232ED2CAF}" srcOrd="2" destOrd="0" parTransId="{9418B2EC-83F8-4854-83E4-6F707657E091}" sibTransId="{A6047165-855A-49E5-9DCF-B31EEF534162}"/>
    <dgm:cxn modelId="{186FC353-7F00-4387-A1D6-0C8E02F20473}" srcId="{5CADF958-E4EA-4BE2-BCA1-D644769E8871}" destId="{8DDE125D-A660-4C77-ACCC-5CAF5B91CC1A}" srcOrd="1" destOrd="0" parTransId="{F00899E8-FB54-47B7-B66B-2965A044DD38}" sibTransId="{F2FA98AD-E396-4D1B-A1D5-731B98DD9E21}"/>
    <dgm:cxn modelId="{E9C6FB59-B30E-41A2-8EFD-68BBDCF45B61}" srcId="{5CADF958-E4EA-4BE2-BCA1-D644769E8871}" destId="{6116A6D2-5919-4102-8C0F-4F126FA85C4B}" srcOrd="3" destOrd="0" parTransId="{EBD9B0E5-34DB-444C-9320-6A6953750DD4}" sibTransId="{1F5578B2-A0E0-42B9-9FA4-A1A667725A37}"/>
    <dgm:cxn modelId="{1F4A63BC-EE48-4D37-8F4F-905E81A16342}" srcId="{5CADF958-E4EA-4BE2-BCA1-D644769E8871}" destId="{BFDE4DC3-A8E0-4B65-8A37-251752ABCCB2}" srcOrd="0" destOrd="0" parTransId="{5C3275A1-D70D-48BE-A2EA-3F1BBE599EBD}" sibTransId="{724CEE16-B38B-4571-86EF-56D47A132146}"/>
    <dgm:cxn modelId="{FE9F39C2-FC8F-5948-990B-3BA71DAE5F7A}" type="presOf" srcId="{6116A6D2-5919-4102-8C0F-4F126FA85C4B}" destId="{177BF948-4B6D-5D4D-85C7-85BEE4C38046}" srcOrd="0" destOrd="0" presId="urn:microsoft.com/office/officeart/2005/8/layout/matrix3"/>
    <dgm:cxn modelId="{3782DECA-0F5E-F04D-981C-9F585D413792}" type="presOf" srcId="{BFDE4DC3-A8E0-4B65-8A37-251752ABCCB2}" destId="{87C5D966-BD78-E249-B037-D651C7ACE33F}" srcOrd="0" destOrd="0" presId="urn:microsoft.com/office/officeart/2005/8/layout/matrix3"/>
    <dgm:cxn modelId="{BD33A08D-B1B6-784E-9647-0EE0E08325F1}" type="presParOf" srcId="{AA4F9EE0-7AF6-DB46-B865-EE904AC79D2A}" destId="{969C341B-CA25-004C-88B4-C5FD29F2EC8B}" srcOrd="0" destOrd="0" presId="urn:microsoft.com/office/officeart/2005/8/layout/matrix3"/>
    <dgm:cxn modelId="{D9378F4F-7A07-C449-AC1B-7A102AC5CA80}" type="presParOf" srcId="{AA4F9EE0-7AF6-DB46-B865-EE904AC79D2A}" destId="{87C5D966-BD78-E249-B037-D651C7ACE33F}" srcOrd="1" destOrd="0" presId="urn:microsoft.com/office/officeart/2005/8/layout/matrix3"/>
    <dgm:cxn modelId="{A81A5A98-663C-6945-9486-130D18168D8A}" type="presParOf" srcId="{AA4F9EE0-7AF6-DB46-B865-EE904AC79D2A}" destId="{27A4699E-4809-464F-8EB2-169980D4FE9F}" srcOrd="2" destOrd="0" presId="urn:microsoft.com/office/officeart/2005/8/layout/matrix3"/>
    <dgm:cxn modelId="{AA737FBD-08B9-BD47-89B5-A2F417EBDC92}" type="presParOf" srcId="{AA4F9EE0-7AF6-DB46-B865-EE904AC79D2A}" destId="{FF772721-2D0A-844E-BB95-6F567638E0F5}" srcOrd="3" destOrd="0" presId="urn:microsoft.com/office/officeart/2005/8/layout/matrix3"/>
    <dgm:cxn modelId="{B8821B2D-30C7-E042-98C4-031F8BFE682A}" type="presParOf" srcId="{AA4F9EE0-7AF6-DB46-B865-EE904AC79D2A}" destId="{177BF948-4B6D-5D4D-85C7-85BEE4C3804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C421B-0CBB-BF4C-B94B-CD906AA21BE7}">
      <dsp:nvSpPr>
        <dsp:cNvPr id="0" name=""/>
        <dsp:cNvSpPr/>
      </dsp:nvSpPr>
      <dsp:spPr>
        <a:xfrm>
          <a:off x="0" y="416912"/>
          <a:ext cx="6301601" cy="6787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b="1" kern="1200"/>
            <a:t>Objetivo general:</a:t>
          </a:r>
          <a:endParaRPr lang="en-US" sz="1700" kern="1200"/>
        </a:p>
      </dsp:txBody>
      <dsp:txXfrm>
        <a:off x="33134" y="450046"/>
        <a:ext cx="6235333" cy="612478"/>
      </dsp:txXfrm>
    </dsp:sp>
    <dsp:sp modelId="{1D056E87-BB01-9B46-BBAA-A28117EEF288}">
      <dsp:nvSpPr>
        <dsp:cNvPr id="0" name=""/>
        <dsp:cNvSpPr/>
      </dsp:nvSpPr>
      <dsp:spPr>
        <a:xfrm>
          <a:off x="0" y="1144618"/>
          <a:ext cx="6301601" cy="678746"/>
        </a:xfrm>
        <a:prstGeom prst="roundRect">
          <a:avLst/>
        </a:prstGeom>
        <a:solidFill>
          <a:schemeClr val="accent2">
            <a:hueOff val="1073935"/>
            <a:satOff val="-3082"/>
            <a:lumOff val="-49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Desarrollar una aplicación web que permita administrar de forma eficiente las reservas y la información de los clientes del hotel.</a:t>
          </a:r>
          <a:endParaRPr lang="en-US" sz="1700" kern="1200"/>
        </a:p>
      </dsp:txBody>
      <dsp:txXfrm>
        <a:off x="33134" y="1177752"/>
        <a:ext cx="6235333" cy="612478"/>
      </dsp:txXfrm>
    </dsp:sp>
    <dsp:sp modelId="{FCC1DDDE-804D-674F-B2A2-788491ED42BD}">
      <dsp:nvSpPr>
        <dsp:cNvPr id="0" name=""/>
        <dsp:cNvSpPr/>
      </dsp:nvSpPr>
      <dsp:spPr>
        <a:xfrm>
          <a:off x="0" y="1872325"/>
          <a:ext cx="6301601" cy="678746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b="1" kern="1200"/>
            <a:t>Objetivos específicos:</a:t>
          </a:r>
          <a:endParaRPr lang="en-US" sz="1700" kern="1200"/>
        </a:p>
      </dsp:txBody>
      <dsp:txXfrm>
        <a:off x="33134" y="1905459"/>
        <a:ext cx="6235333" cy="612478"/>
      </dsp:txXfrm>
    </dsp:sp>
    <dsp:sp modelId="{5800F27A-CC50-D343-9599-13DEBA038686}">
      <dsp:nvSpPr>
        <dsp:cNvPr id="0" name=""/>
        <dsp:cNvSpPr/>
      </dsp:nvSpPr>
      <dsp:spPr>
        <a:xfrm>
          <a:off x="0" y="2600031"/>
          <a:ext cx="6301601" cy="678746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Facilitar el acceso rápido a la información de habitaciones y clientes.</a:t>
          </a:r>
          <a:endParaRPr lang="en-US" sz="1700" kern="1200"/>
        </a:p>
      </dsp:txBody>
      <dsp:txXfrm>
        <a:off x="33134" y="2633165"/>
        <a:ext cx="6235333" cy="612478"/>
      </dsp:txXfrm>
    </dsp:sp>
    <dsp:sp modelId="{C090DD6E-A78B-4C4C-9F1C-8EC3087666D9}">
      <dsp:nvSpPr>
        <dsp:cNvPr id="0" name=""/>
        <dsp:cNvSpPr/>
      </dsp:nvSpPr>
      <dsp:spPr>
        <a:xfrm>
          <a:off x="0" y="3327737"/>
          <a:ext cx="6301601" cy="678746"/>
        </a:xfrm>
        <a:prstGeom prst="round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Reducir errores en el proceso de reserva.</a:t>
          </a:r>
          <a:endParaRPr lang="en-US" sz="1700" kern="1200"/>
        </a:p>
      </dsp:txBody>
      <dsp:txXfrm>
        <a:off x="33134" y="3360871"/>
        <a:ext cx="6235333" cy="612478"/>
      </dsp:txXfrm>
    </dsp:sp>
    <dsp:sp modelId="{D5E120BF-67A3-B94C-9701-62A52E4D7408}">
      <dsp:nvSpPr>
        <dsp:cNvPr id="0" name=""/>
        <dsp:cNvSpPr/>
      </dsp:nvSpPr>
      <dsp:spPr>
        <a:xfrm>
          <a:off x="0" y="4055443"/>
          <a:ext cx="6301601" cy="678746"/>
        </a:xfrm>
        <a:prstGeom prst="roundRect">
          <a:avLst/>
        </a:prstGeom>
        <a:solidFill>
          <a:schemeClr val="accent2">
            <a:hueOff val="5369677"/>
            <a:satOff val="-15411"/>
            <a:lumOff val="-246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Implementar reportes y validaciones automáticas.</a:t>
          </a:r>
          <a:endParaRPr lang="en-US" sz="1700" kern="1200"/>
        </a:p>
      </dsp:txBody>
      <dsp:txXfrm>
        <a:off x="33134" y="4088577"/>
        <a:ext cx="6235333" cy="612478"/>
      </dsp:txXfrm>
    </dsp:sp>
    <dsp:sp modelId="{D3D7E6B9-9648-884A-9543-69FF5DF9737F}">
      <dsp:nvSpPr>
        <dsp:cNvPr id="0" name=""/>
        <dsp:cNvSpPr/>
      </dsp:nvSpPr>
      <dsp:spPr>
        <a:xfrm>
          <a:off x="0" y="4783150"/>
          <a:ext cx="6301601" cy="678746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Centralizar la gestión en una única plataforma.</a:t>
          </a:r>
          <a:endParaRPr lang="en-US" sz="1700" kern="1200"/>
        </a:p>
      </dsp:txBody>
      <dsp:txXfrm>
        <a:off x="33134" y="4816284"/>
        <a:ext cx="6235333" cy="612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5D5FA-E388-604D-B7A5-19078EB043D3}">
      <dsp:nvSpPr>
        <dsp:cNvPr id="0" name=""/>
        <dsp:cNvSpPr/>
      </dsp:nvSpPr>
      <dsp:spPr>
        <a:xfrm>
          <a:off x="0" y="365340"/>
          <a:ext cx="5605400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/>
            <a:t>Se utilizó la metodología ágil </a:t>
          </a:r>
          <a:r>
            <a:rPr lang="es-CL" sz="1900" b="1" kern="1200"/>
            <a:t>Scrum</a:t>
          </a:r>
          <a:r>
            <a:rPr lang="es-CL" sz="1900" kern="1200"/>
            <a:t>, con iteraciones cortas (</a:t>
          </a:r>
          <a:r>
            <a:rPr lang="es-CL" sz="1900" i="1" kern="1200"/>
            <a:t>sprints</a:t>
          </a:r>
          <a:r>
            <a:rPr lang="es-CL" sz="1900" kern="1200"/>
            <a:t>) y reuniones de revisión.</a:t>
          </a:r>
          <a:endParaRPr lang="en-US" sz="1900" kern="1200"/>
        </a:p>
      </dsp:txBody>
      <dsp:txXfrm>
        <a:off x="36896" y="402236"/>
        <a:ext cx="5531608" cy="682028"/>
      </dsp:txXfrm>
    </dsp:sp>
    <dsp:sp modelId="{1B12062D-44C3-C44F-9838-CBF540604B48}">
      <dsp:nvSpPr>
        <dsp:cNvPr id="0" name=""/>
        <dsp:cNvSpPr/>
      </dsp:nvSpPr>
      <dsp:spPr>
        <a:xfrm>
          <a:off x="0" y="1175880"/>
          <a:ext cx="5605400" cy="7558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b="1" kern="1200"/>
            <a:t>Roles del equipo:</a:t>
          </a:r>
          <a:endParaRPr lang="en-US" sz="1900" kern="1200"/>
        </a:p>
      </dsp:txBody>
      <dsp:txXfrm>
        <a:off x="36896" y="1212776"/>
        <a:ext cx="5531608" cy="682028"/>
      </dsp:txXfrm>
    </dsp:sp>
    <dsp:sp modelId="{93A89F7E-0378-D246-B508-2B2CD4BE91FC}">
      <dsp:nvSpPr>
        <dsp:cNvPr id="0" name=""/>
        <dsp:cNvSpPr/>
      </dsp:nvSpPr>
      <dsp:spPr>
        <a:xfrm>
          <a:off x="0" y="1986420"/>
          <a:ext cx="5605400" cy="7558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/>
            <a:t>Joaquín Saavedra Soto → </a:t>
          </a:r>
          <a:r>
            <a:rPr lang="es-CL" sz="1900" i="1" kern="1200"/>
            <a:t>Product Owner</a:t>
          </a:r>
          <a:endParaRPr lang="en-US" sz="1900" kern="1200"/>
        </a:p>
      </dsp:txBody>
      <dsp:txXfrm>
        <a:off x="36896" y="2023316"/>
        <a:ext cx="5531608" cy="682028"/>
      </dsp:txXfrm>
    </dsp:sp>
    <dsp:sp modelId="{39E03028-8B72-0841-8D13-3E309A43DFAC}">
      <dsp:nvSpPr>
        <dsp:cNvPr id="0" name=""/>
        <dsp:cNvSpPr/>
      </dsp:nvSpPr>
      <dsp:spPr>
        <a:xfrm>
          <a:off x="0" y="2796960"/>
          <a:ext cx="5605400" cy="755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/>
            <a:t>Eduardo Guerrero Soto → </a:t>
          </a:r>
          <a:r>
            <a:rPr lang="es-CL" sz="1900" i="1" kern="1200"/>
            <a:t>Scrum Master / Developer</a:t>
          </a:r>
          <a:endParaRPr lang="en-US" sz="1900" kern="1200"/>
        </a:p>
      </dsp:txBody>
      <dsp:txXfrm>
        <a:off x="36896" y="2833856"/>
        <a:ext cx="5531608" cy="682028"/>
      </dsp:txXfrm>
    </dsp:sp>
    <dsp:sp modelId="{7E6F7DCB-D832-4A44-8977-424B11595D9B}">
      <dsp:nvSpPr>
        <dsp:cNvPr id="0" name=""/>
        <dsp:cNvSpPr/>
      </dsp:nvSpPr>
      <dsp:spPr>
        <a:xfrm>
          <a:off x="0" y="3607500"/>
          <a:ext cx="5605400" cy="7558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b="1" kern="1200"/>
            <a:t>Herramientas:</a:t>
          </a:r>
          <a:r>
            <a:rPr lang="es-CL" sz="1900" kern="1200"/>
            <a:t> Trello para la gestión de tareas y GitHub para control de versiones.</a:t>
          </a:r>
          <a:endParaRPr lang="en-US" sz="1900" kern="1200"/>
        </a:p>
      </dsp:txBody>
      <dsp:txXfrm>
        <a:off x="36896" y="3644396"/>
        <a:ext cx="5531608" cy="682028"/>
      </dsp:txXfrm>
    </dsp:sp>
    <dsp:sp modelId="{080111ED-211B-D044-988E-B0BCD0242EB4}">
      <dsp:nvSpPr>
        <dsp:cNvPr id="0" name=""/>
        <dsp:cNvSpPr/>
      </dsp:nvSpPr>
      <dsp:spPr>
        <a:xfrm>
          <a:off x="0" y="4418040"/>
          <a:ext cx="5605400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b="1" kern="1200"/>
            <a:t>Resultado final:</a:t>
          </a:r>
          <a:r>
            <a:rPr lang="es-CL" sz="1900" kern="1200"/>
            <a:t> Burndown Chart con 90 % de avance total en los tres sprints.</a:t>
          </a:r>
          <a:endParaRPr lang="en-US" sz="1900" kern="1200"/>
        </a:p>
      </dsp:txBody>
      <dsp:txXfrm>
        <a:off x="36896" y="4454936"/>
        <a:ext cx="5531608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67FC14-87B3-DE41-BD7A-E199132D0F0E}">
      <dsp:nvSpPr>
        <dsp:cNvPr id="0" name=""/>
        <dsp:cNvSpPr/>
      </dsp:nvSpPr>
      <dsp:spPr>
        <a:xfrm>
          <a:off x="0" y="676"/>
          <a:ext cx="5605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C3281-A348-3D45-AF3B-245BC594BACB}">
      <dsp:nvSpPr>
        <dsp:cNvPr id="0" name=""/>
        <dsp:cNvSpPr/>
      </dsp:nvSpPr>
      <dsp:spPr>
        <a:xfrm>
          <a:off x="0" y="676"/>
          <a:ext cx="5605400" cy="1107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b="1" kern="1200"/>
            <a:t>Login de usuario:</a:t>
          </a:r>
          <a:r>
            <a:rPr lang="es-CL" sz="3000" kern="1200"/>
            <a:t> acceso seguro mediante autenticación.</a:t>
          </a:r>
          <a:endParaRPr lang="en-US" sz="3000" kern="1200"/>
        </a:p>
      </dsp:txBody>
      <dsp:txXfrm>
        <a:off x="0" y="676"/>
        <a:ext cx="5605400" cy="1107569"/>
      </dsp:txXfrm>
    </dsp:sp>
    <dsp:sp modelId="{0126D56E-1887-C744-B991-FA1A3DE9AF0F}">
      <dsp:nvSpPr>
        <dsp:cNvPr id="0" name=""/>
        <dsp:cNvSpPr/>
      </dsp:nvSpPr>
      <dsp:spPr>
        <a:xfrm>
          <a:off x="0" y="1108245"/>
          <a:ext cx="5605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EA11E-423F-B940-A079-98A7AE41C364}">
      <dsp:nvSpPr>
        <dsp:cNvPr id="0" name=""/>
        <dsp:cNvSpPr/>
      </dsp:nvSpPr>
      <dsp:spPr>
        <a:xfrm>
          <a:off x="0" y="1108245"/>
          <a:ext cx="5605400" cy="1107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b="1" kern="1200"/>
            <a:t>Módulo de clientes:</a:t>
          </a:r>
          <a:r>
            <a:rPr lang="es-CL" sz="3000" kern="1200"/>
            <a:t> registro, edición y eliminación.</a:t>
          </a:r>
          <a:endParaRPr lang="en-US" sz="3000" kern="1200"/>
        </a:p>
      </dsp:txBody>
      <dsp:txXfrm>
        <a:off x="0" y="1108245"/>
        <a:ext cx="5605400" cy="1107569"/>
      </dsp:txXfrm>
    </dsp:sp>
    <dsp:sp modelId="{476D8B94-1379-FE4F-AF26-661203460446}">
      <dsp:nvSpPr>
        <dsp:cNvPr id="0" name=""/>
        <dsp:cNvSpPr/>
      </dsp:nvSpPr>
      <dsp:spPr>
        <a:xfrm>
          <a:off x="0" y="2215815"/>
          <a:ext cx="5605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CB587-4F2F-0B4F-9801-A41B984496C4}">
      <dsp:nvSpPr>
        <dsp:cNvPr id="0" name=""/>
        <dsp:cNvSpPr/>
      </dsp:nvSpPr>
      <dsp:spPr>
        <a:xfrm>
          <a:off x="0" y="2215815"/>
          <a:ext cx="5605400" cy="1107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b="1" kern="1200"/>
            <a:t>Módulo de habitaciones:</a:t>
          </a:r>
          <a:r>
            <a:rPr lang="es-CL" sz="3000" kern="1200"/>
            <a:t> control de estado y tipo.</a:t>
          </a:r>
          <a:endParaRPr lang="en-US" sz="3000" kern="1200"/>
        </a:p>
      </dsp:txBody>
      <dsp:txXfrm>
        <a:off x="0" y="2215815"/>
        <a:ext cx="5605400" cy="1107569"/>
      </dsp:txXfrm>
    </dsp:sp>
    <dsp:sp modelId="{7AB9A600-953A-474B-82B9-748C1BA0186E}">
      <dsp:nvSpPr>
        <dsp:cNvPr id="0" name=""/>
        <dsp:cNvSpPr/>
      </dsp:nvSpPr>
      <dsp:spPr>
        <a:xfrm>
          <a:off x="0" y="3323385"/>
          <a:ext cx="5605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10C2C-7814-E942-83BE-12FFB3C6EC98}">
      <dsp:nvSpPr>
        <dsp:cNvPr id="0" name=""/>
        <dsp:cNvSpPr/>
      </dsp:nvSpPr>
      <dsp:spPr>
        <a:xfrm>
          <a:off x="0" y="3323385"/>
          <a:ext cx="5605400" cy="1107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b="1" kern="1200"/>
            <a:t>Módulo de reservas:</a:t>
          </a:r>
          <a:r>
            <a:rPr lang="es-CL" sz="3000" kern="1200"/>
            <a:t> creación, validación y reportes.</a:t>
          </a:r>
          <a:endParaRPr lang="en-US" sz="3000" kern="1200"/>
        </a:p>
      </dsp:txBody>
      <dsp:txXfrm>
        <a:off x="0" y="3323385"/>
        <a:ext cx="5605400" cy="1107569"/>
      </dsp:txXfrm>
    </dsp:sp>
    <dsp:sp modelId="{92A51345-ABB8-9C42-B82B-BEC929A2FD48}">
      <dsp:nvSpPr>
        <dsp:cNvPr id="0" name=""/>
        <dsp:cNvSpPr/>
      </dsp:nvSpPr>
      <dsp:spPr>
        <a:xfrm>
          <a:off x="0" y="4430955"/>
          <a:ext cx="56054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D570A-ADD5-7D45-9D17-7CEE0A61B19C}">
      <dsp:nvSpPr>
        <dsp:cNvPr id="0" name=""/>
        <dsp:cNvSpPr/>
      </dsp:nvSpPr>
      <dsp:spPr>
        <a:xfrm>
          <a:off x="0" y="4430955"/>
          <a:ext cx="5605400" cy="1107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b="1" kern="1200"/>
            <a:t>Interfaz intuitiva y navegación sencilla.</a:t>
          </a:r>
          <a:endParaRPr lang="en-US" sz="3000" kern="1200"/>
        </a:p>
      </dsp:txBody>
      <dsp:txXfrm>
        <a:off x="0" y="4430955"/>
        <a:ext cx="5605400" cy="11075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C341B-CA25-004C-88B4-C5FD29F2EC8B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7C5D966-BD78-E249-B037-D651C7ACE33F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El sistema cumple con los requerimientos definidos en el ERS.</a:t>
          </a:r>
          <a:endParaRPr lang="en-US" sz="1800" kern="1200"/>
        </a:p>
      </dsp:txBody>
      <dsp:txXfrm>
        <a:off x="1228411" y="621955"/>
        <a:ext cx="1919362" cy="1919362"/>
      </dsp:txXfrm>
    </dsp:sp>
    <dsp:sp modelId="{27A4699E-4809-464F-8EB2-169980D4FE9F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Se completaron los tres sprints planificados.</a:t>
          </a:r>
          <a:endParaRPr lang="en-US" sz="1800" kern="1200"/>
        </a:p>
      </dsp:txBody>
      <dsp:txXfrm>
        <a:off x="3519058" y="621955"/>
        <a:ext cx="1919362" cy="1919362"/>
      </dsp:txXfrm>
    </dsp:sp>
    <dsp:sp modelId="{FF772721-2D0A-844E-BB95-6F567638E0F5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4295742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2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2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Scrum permitió una mejor organización del trabajo y comunicación entre los integrantes.</a:t>
          </a:r>
          <a:endParaRPr lang="en-US" sz="1800" kern="1200"/>
        </a:p>
      </dsp:txBody>
      <dsp:txXfrm>
        <a:off x="1228411" y="2912601"/>
        <a:ext cx="1919362" cy="1919362"/>
      </dsp:txXfrm>
    </dsp:sp>
    <dsp:sp modelId="{177BF948-4B6D-5D4D-85C7-85BEE4C38046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/>
            <a:t>El producto final es funcional, estable y validado por pruebas.</a:t>
          </a:r>
          <a:endParaRPr lang="en-US" sz="1800" kern="1200"/>
        </a:p>
      </dsp:txBody>
      <dsp:txXfrm>
        <a:off x="3519058" y="2912601"/>
        <a:ext cx="1919362" cy="1919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A83CB-14FC-A8EB-8207-3148A059A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9C9EC3-A7CD-49FF-8515-E3CF3AF15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D1AED6-4792-48ED-F480-D5993A47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E108-B16C-324C-A844-84E3400957FF}" type="datetimeFigureOut">
              <a:rPr lang="es-CL" smtClean="0"/>
              <a:t>10-10-25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95E94D-7076-58E5-6F49-B8963E72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875FC3-0CB2-3328-5F72-6F8EE7DD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77ED-1A94-FB48-AF2C-5191FA462B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2595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B1A0C-DCC0-EF50-7252-5EFFA079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AEE68E-862D-BFA6-704D-3A08688EF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26A68C-3447-D859-7FBE-98EFF97EE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E108-B16C-324C-A844-84E3400957FF}" type="datetimeFigureOut">
              <a:rPr lang="es-CL" smtClean="0"/>
              <a:t>10-10-25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088047-ECB2-221D-AA85-0BC7ABDE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F45E20-01B8-680C-7E24-A0F09F9B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77ED-1A94-FB48-AF2C-5191FA462B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689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2E984F-32FC-A6B2-A72A-9C9B284C7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151AB2-C23E-E620-D0EA-47CCB23F7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69F5C5-882F-D42F-D482-BD8E43E2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E108-B16C-324C-A844-84E3400957FF}" type="datetimeFigureOut">
              <a:rPr lang="es-CL" smtClean="0"/>
              <a:t>10-10-25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09EBBC-1E92-9FE4-0995-ACA80051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116706-5BEF-92DF-45A8-C66030F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77ED-1A94-FB48-AF2C-5191FA462B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491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38663-A26A-26E7-AC4C-A4BCEE84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664317-A6A7-B91A-998E-B2A6E8563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A74345-6F86-1C9C-CADE-A13D076D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E108-B16C-324C-A844-84E3400957FF}" type="datetimeFigureOut">
              <a:rPr lang="es-CL" smtClean="0"/>
              <a:t>10-10-25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18F56F-4DDA-325C-68B5-EC90B9E4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5CDCF3-8DE3-491B-62D2-7E28E770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77ED-1A94-FB48-AF2C-5191FA462B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121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3D2DA-8097-846D-4C9A-44811EC7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66E3B-8C93-20CA-5744-0E4E66843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CE1ED5-1AEE-16F6-D658-C74992C0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E108-B16C-324C-A844-84E3400957FF}" type="datetimeFigureOut">
              <a:rPr lang="es-CL" smtClean="0"/>
              <a:t>10-10-25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AB5A51-D3D7-001F-3A84-6BC8DE05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F53F2F-C0F9-F433-FEFC-952372D0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77ED-1A94-FB48-AF2C-5191FA462B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2008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12ECE-805A-5FC6-ACA6-B0A32471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E62539-DFFE-FDC2-C3E7-10D4221A4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8227F8-283E-E3B4-57F0-6463257AC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983BA1-79E6-9CFA-90C2-5360F2A6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E108-B16C-324C-A844-84E3400957FF}" type="datetimeFigureOut">
              <a:rPr lang="es-CL" smtClean="0"/>
              <a:t>10-10-25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2C2129-9C3E-52D9-8ADC-5F284DEE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2EED48-A99E-C265-89C0-BF511F0C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77ED-1A94-FB48-AF2C-5191FA462B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88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5AD35-0A02-0B60-434C-E71634B33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96406E-5D7F-E27C-7640-B6505CF6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7852D3-A2B7-8D7E-173A-AF70D66EC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B62544-76C1-A0DE-5656-414817E02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4686ADB-1580-7AE8-7028-0BC96275A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CF25DA-62EF-3FAB-A8E4-59D489E3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E108-B16C-324C-A844-84E3400957FF}" type="datetimeFigureOut">
              <a:rPr lang="es-CL" smtClean="0"/>
              <a:t>10-10-25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8EA1E24-166E-73BA-5654-F29547E4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266ECC-B8E9-4053-1419-F77D39A1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77ED-1A94-FB48-AF2C-5191FA462B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826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53385-8090-501C-0E1E-CCD405A9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1D7C71-E5E8-040E-60DF-5E08C3A54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E108-B16C-324C-A844-84E3400957FF}" type="datetimeFigureOut">
              <a:rPr lang="es-CL" smtClean="0"/>
              <a:t>10-10-25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A63C26-1E3B-CC3A-3ABA-ABB37503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DE4245-654C-BB3B-6AE7-3C8C4E59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77ED-1A94-FB48-AF2C-5191FA462B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514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52B2F5-FF12-5887-76F0-4AACACFA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E108-B16C-324C-A844-84E3400957FF}" type="datetimeFigureOut">
              <a:rPr lang="es-CL" smtClean="0"/>
              <a:t>10-10-25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7A9682-426D-8FDF-9299-1208A098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AF7149-C3C4-9C9B-016F-8301DB64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77ED-1A94-FB48-AF2C-5191FA462B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792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55F63-A381-013C-45A8-1F05C57C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E07EA-1E6C-94D7-0A79-FF2E025BD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A4FC08-845F-D0F4-74FA-CF186505B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3108DB-43C8-90D2-2CDA-851E923F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E108-B16C-324C-A844-84E3400957FF}" type="datetimeFigureOut">
              <a:rPr lang="es-CL" smtClean="0"/>
              <a:t>10-10-25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E6DCDA-E4D9-44FB-5E4D-532B57F5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E7F844-1B8D-601C-1940-F88DDF4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77ED-1A94-FB48-AF2C-5191FA462B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062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D4A2AE-7810-B402-28DF-EC2635F2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29A8B0-B5E3-A1CA-8DAE-5F679C154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0F474F-C8F7-18C3-B1F2-33BE40ED3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2991ED-D40F-8CB6-4599-353CFAB2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E108-B16C-324C-A844-84E3400957FF}" type="datetimeFigureOut">
              <a:rPr lang="es-CL" smtClean="0"/>
              <a:t>10-10-25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2667EF-00DD-8D75-649E-5E2CBE6A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1945C9-D939-BD9A-C058-4FA4CDA3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077ED-1A94-FB48-AF2C-5191FA462B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80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3DB419-514A-1FCA-2CA2-9FEBF536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85FD3-BF5D-0734-2C85-7112314E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C4044E-8134-DA00-9C80-296C40B9D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BE108-B16C-324C-A844-84E3400957FF}" type="datetimeFigureOut">
              <a:rPr lang="es-CL" smtClean="0"/>
              <a:t>10-10-25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8F957-521F-DA7B-08B1-9449A32DC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7B06B6-BE3C-144F-48AE-65422F81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B077ED-1A94-FB48-AF2C-5191FA462BC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781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ripio/hotel_S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F5EAF4-7D26-2DCB-AB44-D3873AA5C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 de Gestión de Reservas y Registro de Hospedaje – Hotel Pacific Reef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702F33-AC2C-CE44-D0FC-D36A6667E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Versión Final – Evaluación Transversal (Semana 9)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/>
              <a:t>Integrantes: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Eduardo Guerrero Soto – Scrum Master / Developer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Joaquín Saavedra Soto – Product Owner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4300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B3FE3E-EAEE-610F-CCF1-CB3BA768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s-CL" sz="2200"/>
              <a:t>Repositorios y Agradecimientos</a:t>
            </a:r>
            <a:br>
              <a:rPr lang="es-CL" sz="2200"/>
            </a:br>
            <a:endParaRPr lang="es-CL" sz="2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9F298C62-7C2B-916F-049D-965579DEE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>
            <a:normAutofit/>
          </a:bodyPr>
          <a:lstStyle/>
          <a:p>
            <a:r>
              <a:rPr lang="es-CL" sz="1700" b="1">
                <a:solidFill>
                  <a:schemeClr val="tx1">
                    <a:alpha val="80000"/>
                  </a:schemeClr>
                </a:solidFill>
              </a:rPr>
              <a:t>Repositorios del Proyecto:</a:t>
            </a:r>
            <a:endParaRPr lang="es-CL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CL" sz="1700">
                <a:solidFill>
                  <a:schemeClr val="tx1">
                    <a:alpha val="80000"/>
                  </a:schemeClr>
                </a:solidFill>
              </a:rPr>
              <a:t>GitHub: </a:t>
            </a:r>
            <a:r>
              <a:rPr lang="es-CL" sz="1700">
                <a:solidFill>
                  <a:schemeClr val="tx1">
                    <a:alpha val="80000"/>
                  </a:schemeClr>
                </a:solidFill>
                <a:hlinkClick r:id="rId3"/>
              </a:rPr>
              <a:t>https://github.com/Chiripio/hotel_S4</a:t>
            </a:r>
            <a:endParaRPr lang="es-CL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CL" sz="1700">
                <a:solidFill>
                  <a:schemeClr val="tx1">
                    <a:alpha val="80000"/>
                  </a:schemeClr>
                </a:solidFill>
              </a:rPr>
              <a:t>Trello: </a:t>
            </a:r>
            <a:r>
              <a:rPr lang="es-CL" sz="1700" i="1">
                <a:solidFill>
                  <a:schemeClr val="tx1">
                    <a:alpha val="80000"/>
                  </a:schemeClr>
                </a:solidFill>
              </a:rPr>
              <a:t>Tablero de planificación y control de sprints</a:t>
            </a:r>
            <a:endParaRPr lang="es-CL" sz="1700">
              <a:solidFill>
                <a:schemeClr val="tx1">
                  <a:alpha val="80000"/>
                </a:schemeClr>
              </a:solidFill>
            </a:endParaRPr>
          </a:p>
          <a:p>
            <a:br>
              <a:rPr lang="es-CL" sz="1700">
                <a:solidFill>
                  <a:schemeClr val="tx1">
                    <a:alpha val="80000"/>
                  </a:schemeClr>
                </a:solidFill>
              </a:rPr>
            </a:br>
            <a:endParaRPr lang="es-CL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CL" sz="1700" b="1">
                <a:solidFill>
                  <a:schemeClr val="tx1">
                    <a:alpha val="80000"/>
                  </a:schemeClr>
                </a:solidFill>
              </a:rPr>
              <a:t>Agradecimientos:</a:t>
            </a:r>
            <a:br>
              <a:rPr lang="es-CL" sz="1700">
                <a:solidFill>
                  <a:schemeClr val="tx1">
                    <a:alpha val="80000"/>
                  </a:schemeClr>
                </a:solidFill>
              </a:rPr>
            </a:br>
            <a:endParaRPr lang="es-CL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CL" sz="1700">
                <a:solidFill>
                  <a:schemeClr val="tx1">
                    <a:alpha val="80000"/>
                  </a:schemeClr>
                </a:solidFill>
              </a:rPr>
              <a:t>“Gracias por su atención. Este proyecto refleja el esfuerzo, dedicación y aprendizaje obtenido durante el curso de Ingeniería de Software.”</a:t>
            </a:r>
          </a:p>
          <a:p>
            <a:endParaRPr lang="es-CL" sz="17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87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CD1A70-3DB1-74C7-AA91-63EBF9BA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CL" sz="4000">
                <a:solidFill>
                  <a:srgbClr val="FFFFFF"/>
                </a:solidFill>
              </a:rPr>
              <a:t> Introducción</a:t>
            </a:r>
            <a:br>
              <a:rPr lang="es-CL" sz="4000">
                <a:solidFill>
                  <a:srgbClr val="FFFFFF"/>
                </a:solidFill>
              </a:rPr>
            </a:br>
            <a:endParaRPr lang="es-CL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E6BB10-B242-D395-848A-228DF2D07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s-CL" sz="2000"/>
              <a:t>El proyecto surge para resolver los problemas de registro manual de reservas en el </a:t>
            </a:r>
            <a:r>
              <a:rPr lang="es-CL" sz="2000" i="1"/>
              <a:t>Hotel Pacific Reef</a:t>
            </a:r>
            <a:r>
              <a:rPr lang="es-CL" sz="2000"/>
              <a:t>.</a:t>
            </a:r>
          </a:p>
          <a:p>
            <a:r>
              <a:rPr lang="es-CL" sz="2000"/>
              <a:t>Se detectaron errores frecuentes, pérdida de información y demoras en la atención.</a:t>
            </a:r>
          </a:p>
          <a:p>
            <a:r>
              <a:rPr lang="es-CL" sz="2000"/>
              <a:t>El sistema desarrollado automatiza la gestión de reservas, clientes y habitaciones, mejorando la eficiencia y reduciendo errores</a:t>
            </a:r>
          </a:p>
          <a:p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03184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39E4E7-7DC7-4E02-2E4C-5D91B738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s-CL">
                <a:solidFill>
                  <a:schemeClr val="bg1"/>
                </a:solidFill>
              </a:rPr>
              <a:t>Objetivos del Sistema</a:t>
            </a:r>
            <a:br>
              <a:rPr lang="es-CL">
                <a:solidFill>
                  <a:schemeClr val="bg1"/>
                </a:solidFill>
              </a:rPr>
            </a:br>
            <a:endParaRPr lang="es-CL">
              <a:solidFill>
                <a:schemeClr val="bg1"/>
              </a:solidFill>
            </a:endParaRP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36D453F-F207-80A6-C81D-76840F376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87347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188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AE6AF8-B3DD-24DD-A7EB-4117AF64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s-CL" sz="4100">
                <a:solidFill>
                  <a:schemeClr val="bg1"/>
                </a:solidFill>
              </a:rPr>
              <a:t> Metodología Scrum</a:t>
            </a:r>
            <a:br>
              <a:rPr lang="es-CL" sz="4100">
                <a:solidFill>
                  <a:schemeClr val="bg1"/>
                </a:solidFill>
              </a:rPr>
            </a:br>
            <a:endParaRPr lang="es-CL" sz="41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38C9263-66F6-C3D4-5571-8DBAE1E89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10647"/>
              </p:ext>
            </p:extLst>
          </p:nvPr>
        </p:nvGraphicFramePr>
        <p:xfrm>
          <a:off x="5439954" y="637762"/>
          <a:ext cx="5605401" cy="553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28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6128D8-4D5B-221D-94CB-A95DB36F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s-CL" sz="4100"/>
              <a:t>Tecnologías Utilizadas</a:t>
            </a:r>
            <a:br>
              <a:rPr lang="es-CL" sz="4100"/>
            </a:br>
            <a:endParaRPr lang="es-CL" sz="41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CE6098A-38FF-8FD2-E67E-A3434275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" r="40119" b="-1"/>
          <a:stretch>
            <a:fillRect/>
          </a:stretch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9070C9-054D-7A97-9BDB-5BBB3420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s-CL" sz="2000" b="1"/>
              <a:t>Backend:</a:t>
            </a:r>
            <a:r>
              <a:rPr lang="es-CL" sz="2000"/>
              <a:t> Django (Python 3.x)</a:t>
            </a:r>
          </a:p>
          <a:p>
            <a:r>
              <a:rPr lang="es-CL" sz="2000" b="1"/>
              <a:t>Frontend:</a:t>
            </a:r>
            <a:r>
              <a:rPr lang="es-CL" sz="2000"/>
              <a:t> HTML5, CSS3, JavaScript</a:t>
            </a:r>
          </a:p>
          <a:p>
            <a:r>
              <a:rPr lang="es-CL" sz="2000" b="1"/>
              <a:t>Base de datos:</a:t>
            </a:r>
            <a:r>
              <a:rPr lang="es-CL" sz="2000"/>
              <a:t> SQL local (SQLite)</a:t>
            </a:r>
          </a:p>
          <a:p>
            <a:r>
              <a:rPr lang="es-CL" sz="2000" b="1"/>
              <a:t>Entorno:</a:t>
            </a:r>
            <a:r>
              <a:rPr lang="es-CL" sz="2000"/>
              <a:t> Servidor local (localhost)</a:t>
            </a:r>
          </a:p>
          <a:p>
            <a:r>
              <a:rPr lang="es-CL" sz="2000" b="1"/>
              <a:t>Gestión de tareas:</a:t>
            </a:r>
            <a:r>
              <a:rPr lang="es-CL" sz="2000"/>
              <a:t> Trello</a:t>
            </a:r>
          </a:p>
          <a:p>
            <a:r>
              <a:rPr lang="es-CL" sz="2000" b="1"/>
              <a:t>Control de versiones:</a:t>
            </a:r>
            <a:r>
              <a:rPr lang="es-CL" sz="2000"/>
              <a:t> GitHub</a:t>
            </a:r>
          </a:p>
          <a:p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320418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E1C0DD-7169-7DAE-80EA-C3C31745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s-CL" sz="4100">
                <a:solidFill>
                  <a:schemeClr val="bg1"/>
                </a:solidFill>
              </a:rPr>
              <a:t>Arquitectura y Módulos Principales</a:t>
            </a:r>
            <a:br>
              <a:rPr lang="es-CL" sz="4100">
                <a:solidFill>
                  <a:schemeClr val="bg1"/>
                </a:solidFill>
              </a:rPr>
            </a:br>
            <a:endParaRPr lang="es-CL" sz="4100">
              <a:solidFill>
                <a:schemeClr val="bg1"/>
              </a:solidFill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7E9BC36E-1767-CE5D-A9FC-98D8EE98BA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838568"/>
              </p:ext>
            </p:extLst>
          </p:nvPr>
        </p:nvGraphicFramePr>
        <p:xfrm>
          <a:off x="5439954" y="637762"/>
          <a:ext cx="5605401" cy="553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2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C8EF75-D318-9B66-E6F2-E11CE560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CL" sz="3700"/>
              <a:t>Resultados de las Pruebas de Usuario</a:t>
            </a:r>
            <a:br>
              <a:rPr lang="es-CL" sz="3700"/>
            </a:br>
            <a:endParaRPr lang="es-CL" sz="37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D9FB34-E626-54FF-BFD8-6E93DBE5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s-CL" sz="2000"/>
              <a:t>Se ejecutaron </a:t>
            </a:r>
            <a:r>
              <a:rPr lang="es-CL" sz="2000" b="1"/>
              <a:t>5 casos de prueba funcionales</a:t>
            </a:r>
            <a:r>
              <a:rPr lang="es-CL" sz="2000"/>
              <a:t> (login, reservas, validaciones, clientes, habitaciones).</a:t>
            </a:r>
          </a:p>
          <a:p>
            <a:r>
              <a:rPr lang="es-CL" sz="2000"/>
              <a:t>Todos los casos se completaron con éxito.</a:t>
            </a:r>
          </a:p>
          <a:p>
            <a:r>
              <a:rPr lang="es-CL" sz="2000"/>
              <a:t>No se detectaron errores críticos.</a:t>
            </a:r>
          </a:p>
          <a:p>
            <a:r>
              <a:rPr lang="es-CL" sz="2000"/>
              <a:t>Pruebas realizadas en entorno local (Django + SQL).</a:t>
            </a:r>
          </a:p>
          <a:p>
            <a:r>
              <a:rPr lang="es-CL" sz="2000"/>
              <a:t>Evidencias registradas en GitHub y Trello.</a:t>
            </a:r>
          </a:p>
          <a:p>
            <a:endParaRPr lang="es-CL" sz="2000"/>
          </a:p>
        </p:txBody>
      </p:sp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0BE82289-DBB6-159E-2213-C2B4A902E7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17" r="11846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5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1E1C0A-DB6B-8E67-4973-65AF83BEA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CL" sz="4000">
                <a:solidFill>
                  <a:srgbClr val="FFFFFF"/>
                </a:solidFill>
              </a:rPr>
              <a:t> Conclusiones</a:t>
            </a:r>
            <a:br>
              <a:rPr lang="es-CL" sz="4000">
                <a:solidFill>
                  <a:srgbClr val="FFFFFF"/>
                </a:solidFill>
              </a:rPr>
            </a:br>
            <a:endParaRPr lang="es-CL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1E94692-EFFB-C442-2A51-D6EDBC90E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65023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62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BCE63E-9AEE-ED4A-27AE-2AB61BD4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s-CL" sz="4100"/>
              <a:t> Aprendizajes Personales</a:t>
            </a:r>
            <a:br>
              <a:rPr lang="es-CL" sz="4100"/>
            </a:br>
            <a:endParaRPr lang="es-CL" sz="410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E2D27E00-89B4-C631-A248-42EE22AD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14" r="29617"/>
          <a:stretch>
            <a:fillRect/>
          </a:stretch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E29818-E440-8583-0477-B82B6AEC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s-CL" sz="2000"/>
              <a:t>Mejor organización del tiempo y tareas.</a:t>
            </a:r>
          </a:p>
          <a:p>
            <a:r>
              <a:rPr lang="es-CL" sz="2000"/>
              <a:t>Importancia de la colaboración en equipo.</a:t>
            </a:r>
          </a:p>
          <a:p>
            <a:r>
              <a:rPr lang="es-CL" sz="2000"/>
              <a:t>Aplicación práctica de metodologías ágiles.</a:t>
            </a:r>
          </a:p>
          <a:p>
            <a:r>
              <a:rPr lang="es-CL" sz="2000"/>
              <a:t>Experiencia en desarrollo con Django y SQL.</a:t>
            </a:r>
          </a:p>
          <a:p>
            <a:r>
              <a:rPr lang="es-CL" sz="2000"/>
              <a:t>Desarrollo de habilidades técnicas y comunicativas.</a:t>
            </a:r>
          </a:p>
          <a:p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37438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523</Words>
  <Application>Microsoft Macintosh PowerPoint</Application>
  <PresentationFormat>Panorámica</PresentationFormat>
  <Paragraphs>61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Sistema de Gestión de Reservas y Registro de Hospedaje – Hotel Pacific Reef </vt:lpstr>
      <vt:lpstr> Introducción </vt:lpstr>
      <vt:lpstr>Objetivos del Sistema </vt:lpstr>
      <vt:lpstr> Metodología Scrum </vt:lpstr>
      <vt:lpstr>Tecnologías Utilizadas </vt:lpstr>
      <vt:lpstr>Arquitectura y Módulos Principales </vt:lpstr>
      <vt:lpstr>Resultados de las Pruebas de Usuario </vt:lpstr>
      <vt:lpstr> Conclusiones </vt:lpstr>
      <vt:lpstr> Aprendizajes Personales </vt:lpstr>
      <vt:lpstr>Repositorios y Agradecimientos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ALEJANDRO GUERRERO SOTO</dc:creator>
  <cp:lastModifiedBy>EDUARDO ALEJANDRO GUERRERO SOTO</cp:lastModifiedBy>
  <cp:revision>1</cp:revision>
  <dcterms:created xsi:type="dcterms:W3CDTF">2025-10-10T18:53:35Z</dcterms:created>
  <dcterms:modified xsi:type="dcterms:W3CDTF">2025-10-10T19:13:56Z</dcterms:modified>
</cp:coreProperties>
</file>