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7"/>
  </p:notesMasterIdLst>
  <p:sldIdLst>
    <p:sldId id="256" r:id="rId2"/>
    <p:sldId id="298" r:id="rId3"/>
    <p:sldId id="299" r:id="rId4"/>
    <p:sldId id="300" r:id="rId5"/>
    <p:sldId id="319" r:id="rId6"/>
    <p:sldId id="296" r:id="rId7"/>
    <p:sldId id="312" r:id="rId8"/>
    <p:sldId id="260" r:id="rId9"/>
    <p:sldId id="314" r:id="rId10"/>
    <p:sldId id="315" r:id="rId11"/>
    <p:sldId id="262" r:id="rId12"/>
    <p:sldId id="269" r:id="rId13"/>
    <p:sldId id="271" r:id="rId14"/>
    <p:sldId id="302" r:id="rId15"/>
    <p:sldId id="304" r:id="rId16"/>
    <p:sldId id="320" r:id="rId17"/>
    <p:sldId id="326" r:id="rId18"/>
    <p:sldId id="325" r:id="rId19"/>
    <p:sldId id="305" r:id="rId20"/>
    <p:sldId id="323" r:id="rId21"/>
    <p:sldId id="324" r:id="rId22"/>
    <p:sldId id="311" r:id="rId23"/>
    <p:sldId id="318" r:id="rId24"/>
    <p:sldId id="307" r:id="rId25"/>
    <p:sldId id="270" r:id="rId26"/>
    <p:sldId id="309" r:id="rId27"/>
    <p:sldId id="321" r:id="rId28"/>
    <p:sldId id="275" r:id="rId29"/>
    <p:sldId id="322" r:id="rId30"/>
    <p:sldId id="259" r:id="rId31"/>
    <p:sldId id="261" r:id="rId32"/>
    <p:sldId id="310" r:id="rId33"/>
    <p:sldId id="286" r:id="rId34"/>
    <p:sldId id="316" r:id="rId35"/>
    <p:sldId id="317" r:id="rId3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58551" autoAdjust="0"/>
  </p:normalViewPr>
  <p:slideViewPr>
    <p:cSldViewPr snapToGrid="0">
      <p:cViewPr>
        <p:scale>
          <a:sx n="33" d="100"/>
          <a:sy n="33" d="100"/>
        </p:scale>
        <p:origin x="-2011" y="-15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106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C1DC0-D129-4F29-B509-700F3F64179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E"/>
        </a:p>
      </dgm:t>
    </dgm:pt>
    <dgm:pt modelId="{5E6CFC08-7569-424F-A882-7104CCF02A44}">
      <dgm:prSet phldrT="[Text]"/>
      <dgm:spPr/>
      <dgm:t>
        <a:bodyPr/>
        <a:lstStyle/>
        <a:p>
          <a:r>
            <a:rPr lang="en-US" dirty="0" err="1" smtClean="0"/>
            <a:t>ModuleName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(directory)</a:t>
          </a:r>
          <a:endParaRPr lang="en-IE" dirty="0"/>
        </a:p>
      </dgm:t>
    </dgm:pt>
    <dgm:pt modelId="{1D010B1A-44C4-4EFE-AA28-62968F58DD9D}" type="parTrans" cxnId="{7F87B5E5-0ED7-4334-B301-B3492CEEE5D7}">
      <dgm:prSet/>
      <dgm:spPr/>
      <dgm:t>
        <a:bodyPr/>
        <a:lstStyle/>
        <a:p>
          <a:endParaRPr lang="en-IE"/>
        </a:p>
      </dgm:t>
    </dgm:pt>
    <dgm:pt modelId="{1E295AC2-60DE-4A7B-BEE6-51D66A0AF1D5}" type="sibTrans" cxnId="{7F87B5E5-0ED7-4334-B301-B3492CEEE5D7}">
      <dgm:prSet/>
      <dgm:spPr/>
      <dgm:t>
        <a:bodyPr/>
        <a:lstStyle/>
        <a:p>
          <a:endParaRPr lang="en-IE"/>
        </a:p>
      </dgm:t>
    </dgm:pt>
    <dgm:pt modelId="{9C325EAF-7D37-4457-A44F-E2A7506C850D}">
      <dgm:prSet phldrT="[Text]" custT="1"/>
      <dgm:spPr/>
      <dgm:t>
        <a:bodyPr/>
        <a:lstStyle/>
        <a:p>
          <a:r>
            <a:rPr lang="en-US" sz="1800" dirty="0" smtClean="0"/>
            <a:t>ModuleName.psd1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(Manifest)</a:t>
          </a:r>
          <a:endParaRPr lang="en-IE" sz="2000" dirty="0"/>
        </a:p>
      </dgm:t>
    </dgm:pt>
    <dgm:pt modelId="{746686E3-7A0E-421A-8E98-B23D7F3E814E}" type="parTrans" cxnId="{DC840533-B266-459F-9003-EF2CD659857B}">
      <dgm:prSet/>
      <dgm:spPr/>
      <dgm:t>
        <a:bodyPr/>
        <a:lstStyle/>
        <a:p>
          <a:endParaRPr lang="en-IE"/>
        </a:p>
      </dgm:t>
    </dgm:pt>
    <dgm:pt modelId="{F34154D0-AA3D-4886-9C26-1F01CFC6CA4C}" type="sibTrans" cxnId="{DC840533-B266-459F-9003-EF2CD659857B}">
      <dgm:prSet/>
      <dgm:spPr/>
      <dgm:t>
        <a:bodyPr/>
        <a:lstStyle/>
        <a:p>
          <a:endParaRPr lang="en-IE"/>
        </a:p>
      </dgm:t>
    </dgm:pt>
    <dgm:pt modelId="{4E8F26FB-8615-4354-A877-AA98A572BD70}">
      <dgm:prSet phldrT="[Text]" custT="1"/>
      <dgm:spPr/>
      <dgm:t>
        <a:bodyPr/>
        <a:lstStyle/>
        <a:p>
          <a:r>
            <a:rPr lang="en-US" sz="1800" dirty="0" smtClean="0"/>
            <a:t>ModuleName.psm1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(Module script)</a:t>
          </a:r>
          <a:endParaRPr lang="en-IE" sz="2000" dirty="0"/>
        </a:p>
      </dgm:t>
    </dgm:pt>
    <dgm:pt modelId="{9A3ACB50-DBD6-4BBE-A04F-E2503DCB65E5}" type="parTrans" cxnId="{2A1BED20-20EF-49B4-BB4D-26C306530973}">
      <dgm:prSet/>
      <dgm:spPr/>
      <dgm:t>
        <a:bodyPr/>
        <a:lstStyle/>
        <a:p>
          <a:endParaRPr lang="en-IE"/>
        </a:p>
      </dgm:t>
    </dgm:pt>
    <dgm:pt modelId="{B61FF05D-D964-458A-AD22-FA91C4EBFA2F}" type="sibTrans" cxnId="{2A1BED20-20EF-49B4-BB4D-26C306530973}">
      <dgm:prSet/>
      <dgm:spPr/>
      <dgm:t>
        <a:bodyPr/>
        <a:lstStyle/>
        <a:p>
          <a:endParaRPr lang="en-IE"/>
        </a:p>
      </dgm:t>
    </dgm:pt>
    <dgm:pt modelId="{3C7B07C4-2C68-4811-A7F0-8E13E60C1482}">
      <dgm:prSet phldrT="[Text]" custT="1"/>
      <dgm:spPr/>
      <dgm:t>
        <a:bodyPr/>
        <a:lstStyle/>
        <a:p>
          <a:r>
            <a:rPr lang="en-US" sz="2000" dirty="0" smtClean="0"/>
            <a:t>*.dll</a:t>
          </a:r>
          <a:br>
            <a:rPr lang="en-US" sz="2000" dirty="0" smtClean="0"/>
          </a:br>
          <a:r>
            <a:rPr lang="en-US" sz="2000" dirty="0" smtClean="0"/>
            <a:t>(binaries)</a:t>
          </a:r>
          <a:endParaRPr lang="en-IE" sz="2000" dirty="0"/>
        </a:p>
      </dgm:t>
    </dgm:pt>
    <dgm:pt modelId="{7BBD5AAB-37DD-4DBE-98D3-D7A2D438FBE9}" type="parTrans" cxnId="{7B95A200-0832-4F4E-8406-6B92382629F0}">
      <dgm:prSet/>
      <dgm:spPr/>
      <dgm:t>
        <a:bodyPr/>
        <a:lstStyle/>
        <a:p>
          <a:endParaRPr lang="en-IE"/>
        </a:p>
      </dgm:t>
    </dgm:pt>
    <dgm:pt modelId="{D0590F72-83C3-4B69-8D9E-B9FA34AA5147}" type="sibTrans" cxnId="{7B95A200-0832-4F4E-8406-6B92382629F0}">
      <dgm:prSet/>
      <dgm:spPr/>
      <dgm:t>
        <a:bodyPr/>
        <a:lstStyle/>
        <a:p>
          <a:endParaRPr lang="en-IE"/>
        </a:p>
      </dgm:t>
    </dgm:pt>
    <dgm:pt modelId="{74F896C9-3EE7-4BE4-9220-9703A588266E}">
      <dgm:prSet custT="1"/>
      <dgm:spPr/>
      <dgm:t>
        <a:bodyPr/>
        <a:lstStyle/>
        <a:p>
          <a:r>
            <a:rPr lang="en-US" sz="2000" dirty="0" smtClean="0"/>
            <a:t>*.Format.ps1xml</a:t>
          </a:r>
          <a:br>
            <a:rPr lang="en-US" sz="2000" dirty="0" smtClean="0"/>
          </a:br>
          <a:r>
            <a:rPr lang="en-US" sz="2000" dirty="0" smtClean="0"/>
            <a:t>*.Types.ps1xml</a:t>
          </a:r>
        </a:p>
        <a:p>
          <a:r>
            <a:rPr lang="en-US" sz="2000" dirty="0" smtClean="0"/>
            <a:t>(format &amp; type extensions)</a:t>
          </a:r>
          <a:endParaRPr lang="en-IE" sz="2000" dirty="0"/>
        </a:p>
      </dgm:t>
    </dgm:pt>
    <dgm:pt modelId="{37E2A810-8FED-42F0-8D92-4106B651BF90}" type="parTrans" cxnId="{ED1DA09A-CC6B-40D8-A4D2-0994BC8A20DD}">
      <dgm:prSet/>
      <dgm:spPr/>
      <dgm:t>
        <a:bodyPr/>
        <a:lstStyle/>
        <a:p>
          <a:endParaRPr lang="en-IE"/>
        </a:p>
      </dgm:t>
    </dgm:pt>
    <dgm:pt modelId="{9EC450E7-35C2-4103-B602-AAEC5164A8E7}" type="sibTrans" cxnId="{ED1DA09A-CC6B-40D8-A4D2-0994BC8A20DD}">
      <dgm:prSet/>
      <dgm:spPr/>
      <dgm:t>
        <a:bodyPr/>
        <a:lstStyle/>
        <a:p>
          <a:endParaRPr lang="en-IE"/>
        </a:p>
      </dgm:t>
    </dgm:pt>
    <dgm:pt modelId="{C9193AFA-FFDC-47B6-A9C2-B9E72CAD5968}">
      <dgm:prSet custT="1"/>
      <dgm:spPr/>
      <dgm:t>
        <a:bodyPr/>
        <a:lstStyle/>
        <a:p>
          <a:r>
            <a:rPr lang="en-US" sz="2000" dirty="0" smtClean="0"/>
            <a:t>*.ps1</a:t>
          </a:r>
          <a:br>
            <a:rPr lang="en-US" sz="2000" dirty="0" smtClean="0"/>
          </a:br>
          <a:r>
            <a:rPr lang="en-US" sz="2000" dirty="0" smtClean="0"/>
            <a:t> (scripts)</a:t>
          </a:r>
          <a:endParaRPr lang="en-IE" sz="2000" dirty="0"/>
        </a:p>
      </dgm:t>
    </dgm:pt>
    <dgm:pt modelId="{C38592F8-5C48-4DC6-A2E4-F53CF8CCC7DF}" type="parTrans" cxnId="{4D96BCDC-2D27-48C1-A42F-F6837ADCF40D}">
      <dgm:prSet/>
      <dgm:spPr/>
      <dgm:t>
        <a:bodyPr/>
        <a:lstStyle/>
        <a:p>
          <a:endParaRPr lang="en-IE"/>
        </a:p>
      </dgm:t>
    </dgm:pt>
    <dgm:pt modelId="{A7254CEF-3FE0-4017-B762-2815F6E39B84}" type="sibTrans" cxnId="{4D96BCDC-2D27-48C1-A42F-F6837ADCF40D}">
      <dgm:prSet/>
      <dgm:spPr/>
      <dgm:t>
        <a:bodyPr/>
        <a:lstStyle/>
        <a:p>
          <a:endParaRPr lang="en-IE"/>
        </a:p>
      </dgm:t>
    </dgm:pt>
    <dgm:pt modelId="{7E75732B-B36C-4E2D-9F5D-E2D26891E979}">
      <dgm:prSet custT="1"/>
      <dgm:spPr/>
      <dgm:t>
        <a:bodyPr/>
        <a:lstStyle/>
        <a:p>
          <a:r>
            <a:rPr lang="en-US" sz="2400" dirty="0" smtClean="0"/>
            <a:t>Resources (help files, etc.)</a:t>
          </a:r>
          <a:endParaRPr lang="en-IE" sz="2400" dirty="0"/>
        </a:p>
      </dgm:t>
    </dgm:pt>
    <dgm:pt modelId="{4B15003A-CC03-40FF-986D-E96D0D126DB4}" type="parTrans" cxnId="{B048E458-2E39-4BC1-90B8-88D605351DA6}">
      <dgm:prSet/>
      <dgm:spPr/>
    </dgm:pt>
    <dgm:pt modelId="{5049F300-4BB7-4F18-ACF0-E0CBAC70E1C7}" type="sibTrans" cxnId="{B048E458-2E39-4BC1-90B8-88D605351DA6}">
      <dgm:prSet/>
      <dgm:spPr/>
    </dgm:pt>
    <dgm:pt modelId="{C834F6B0-78EF-4FA0-9B09-FC0B92A45162}" type="pres">
      <dgm:prSet presAssocID="{4BEC1DC0-D129-4F29-B509-700F3F6417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DC8E11D8-A3A7-4446-8F83-EA7ACFEDDF0A}" type="pres">
      <dgm:prSet presAssocID="{5E6CFC08-7569-424F-A882-7104CCF02A44}" presName="centerShape" presStyleLbl="node0" presStyleIdx="0" presStyleCnt="1"/>
      <dgm:spPr/>
      <dgm:t>
        <a:bodyPr/>
        <a:lstStyle/>
        <a:p>
          <a:endParaRPr lang="en-IE"/>
        </a:p>
      </dgm:t>
    </dgm:pt>
    <dgm:pt modelId="{AFE11DE3-4DFE-4C5A-943A-1F0C1E4D7DB3}" type="pres">
      <dgm:prSet presAssocID="{746686E3-7A0E-421A-8E98-B23D7F3E814E}" presName="parTrans" presStyleLbl="bgSibTrans2D1" presStyleIdx="0" presStyleCnt="6"/>
      <dgm:spPr/>
      <dgm:t>
        <a:bodyPr/>
        <a:lstStyle/>
        <a:p>
          <a:endParaRPr lang="en-IE"/>
        </a:p>
      </dgm:t>
    </dgm:pt>
    <dgm:pt modelId="{751D0D9C-9D18-404D-A542-2D505ED25D8E}" type="pres">
      <dgm:prSet presAssocID="{9C325EAF-7D37-4457-A44F-E2A7506C850D}" presName="node" presStyleLbl="node1" presStyleIdx="0" presStyleCnt="6" custRadScaleRad="100006" custRadScaleInc="167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A76D472-C03C-4DE2-ABF0-77884FAC4030}" type="pres">
      <dgm:prSet presAssocID="{9A3ACB50-DBD6-4BBE-A04F-E2503DCB65E5}" presName="parTrans" presStyleLbl="bgSibTrans2D1" presStyleIdx="1" presStyleCnt="6"/>
      <dgm:spPr/>
      <dgm:t>
        <a:bodyPr/>
        <a:lstStyle/>
        <a:p>
          <a:endParaRPr lang="en-IE"/>
        </a:p>
      </dgm:t>
    </dgm:pt>
    <dgm:pt modelId="{A0F4CAB3-6E41-47EE-8FA3-72558C211D24}" type="pres">
      <dgm:prSet presAssocID="{4E8F26FB-8615-4354-A877-AA98A572BD70}" presName="node" presStyleLbl="node1" presStyleIdx="1" presStyleCnt="6" custRadScaleRad="100745" custRadScaleInc="117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1F9CDF3-E36B-4608-B1C2-2913F7C5DE28}" type="pres">
      <dgm:prSet presAssocID="{7BBD5AAB-37DD-4DBE-98D3-D7A2D438FBE9}" presName="parTrans" presStyleLbl="bgSibTrans2D1" presStyleIdx="2" presStyleCnt="6"/>
      <dgm:spPr/>
      <dgm:t>
        <a:bodyPr/>
        <a:lstStyle/>
        <a:p>
          <a:endParaRPr lang="en-IE"/>
        </a:p>
      </dgm:t>
    </dgm:pt>
    <dgm:pt modelId="{1A2EDA72-BE86-4D6E-97CF-28E93ABC057D}" type="pres">
      <dgm:prSet presAssocID="{3C7B07C4-2C68-4811-A7F0-8E13E60C1482}" presName="node" presStyleLbl="node1" presStyleIdx="2" presStyleCnt="6" custRadScaleRad="10104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CDB5F14-82A3-49DC-8CA1-051BF4DF85D9}" type="pres">
      <dgm:prSet presAssocID="{C38592F8-5C48-4DC6-A2E4-F53CF8CCC7DF}" presName="parTrans" presStyleLbl="bgSibTrans2D1" presStyleIdx="3" presStyleCnt="6"/>
      <dgm:spPr/>
      <dgm:t>
        <a:bodyPr/>
        <a:lstStyle/>
        <a:p>
          <a:endParaRPr lang="en-IE"/>
        </a:p>
      </dgm:t>
    </dgm:pt>
    <dgm:pt modelId="{033176B6-9CEE-47D3-BBE1-35CDB9D0A73B}" type="pres">
      <dgm:prSet presAssocID="{C9193AFA-FFDC-47B6-A9C2-B9E72CAD5968}" presName="node" presStyleLbl="node1" presStyleIdx="3" presStyleCnt="6" custRadScaleRad="100745" custRadScaleInc="-117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58E1CF-2CF4-4876-91D9-FA6968FF6D11}" type="pres">
      <dgm:prSet presAssocID="{37E2A810-8FED-42F0-8D92-4106B651BF90}" presName="parTrans" presStyleLbl="bgSibTrans2D1" presStyleIdx="4" presStyleCnt="6"/>
      <dgm:spPr/>
      <dgm:t>
        <a:bodyPr/>
        <a:lstStyle/>
        <a:p>
          <a:endParaRPr lang="en-IE"/>
        </a:p>
      </dgm:t>
    </dgm:pt>
    <dgm:pt modelId="{DA7C703D-489D-47CC-BAE5-BCF62ED4BF06}" type="pres">
      <dgm:prSet presAssocID="{74F896C9-3EE7-4BE4-9220-9703A588266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9AE6BD2-81DF-4A5F-8650-32EE8DDC657C}" type="pres">
      <dgm:prSet presAssocID="{4B15003A-CC03-40FF-986D-E96D0D126DB4}" presName="parTrans" presStyleLbl="bgSibTrans2D1" presStyleIdx="5" presStyleCnt="6"/>
      <dgm:spPr/>
    </dgm:pt>
    <dgm:pt modelId="{9E8520E8-5EBA-4782-BD2D-B44238CE5180}" type="pres">
      <dgm:prSet presAssocID="{7E75732B-B36C-4E2D-9F5D-E2D26891E9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D1DA09A-CC6B-40D8-A4D2-0994BC8A20DD}" srcId="{5E6CFC08-7569-424F-A882-7104CCF02A44}" destId="{74F896C9-3EE7-4BE4-9220-9703A588266E}" srcOrd="4" destOrd="0" parTransId="{37E2A810-8FED-42F0-8D92-4106B651BF90}" sibTransId="{9EC450E7-35C2-4103-B602-AAEC5164A8E7}"/>
    <dgm:cxn modelId="{0F772644-5B17-4870-B0A9-2EE751EFEEBC}" type="presOf" srcId="{5E6CFC08-7569-424F-A882-7104CCF02A44}" destId="{DC8E11D8-A3A7-4446-8F83-EA7ACFEDDF0A}" srcOrd="0" destOrd="0" presId="urn:microsoft.com/office/officeart/2005/8/layout/radial4"/>
    <dgm:cxn modelId="{B048E458-2E39-4BC1-90B8-88D605351DA6}" srcId="{5E6CFC08-7569-424F-A882-7104CCF02A44}" destId="{7E75732B-B36C-4E2D-9F5D-E2D26891E979}" srcOrd="5" destOrd="0" parTransId="{4B15003A-CC03-40FF-986D-E96D0D126DB4}" sibTransId="{5049F300-4BB7-4F18-ACF0-E0CBAC70E1C7}"/>
    <dgm:cxn modelId="{0459ACE1-B586-4463-8461-E4EACD432201}" type="presOf" srcId="{37E2A810-8FED-42F0-8D92-4106B651BF90}" destId="{B758E1CF-2CF4-4876-91D9-FA6968FF6D11}" srcOrd="0" destOrd="0" presId="urn:microsoft.com/office/officeart/2005/8/layout/radial4"/>
    <dgm:cxn modelId="{4D96BCDC-2D27-48C1-A42F-F6837ADCF40D}" srcId="{5E6CFC08-7569-424F-A882-7104CCF02A44}" destId="{C9193AFA-FFDC-47B6-A9C2-B9E72CAD5968}" srcOrd="3" destOrd="0" parTransId="{C38592F8-5C48-4DC6-A2E4-F53CF8CCC7DF}" sibTransId="{A7254CEF-3FE0-4017-B762-2815F6E39B84}"/>
    <dgm:cxn modelId="{8E90DEB3-F3CF-4D4E-AFD1-A4E76F7B8739}" type="presOf" srcId="{C9193AFA-FFDC-47B6-A9C2-B9E72CAD5968}" destId="{033176B6-9CEE-47D3-BBE1-35CDB9D0A73B}" srcOrd="0" destOrd="0" presId="urn:microsoft.com/office/officeart/2005/8/layout/radial4"/>
    <dgm:cxn modelId="{6C23803E-6223-4B49-BF5A-B02FF69DA94C}" type="presOf" srcId="{9A3ACB50-DBD6-4BBE-A04F-E2503DCB65E5}" destId="{AA76D472-C03C-4DE2-ABF0-77884FAC4030}" srcOrd="0" destOrd="0" presId="urn:microsoft.com/office/officeart/2005/8/layout/radial4"/>
    <dgm:cxn modelId="{DC840533-B266-459F-9003-EF2CD659857B}" srcId="{5E6CFC08-7569-424F-A882-7104CCF02A44}" destId="{9C325EAF-7D37-4457-A44F-E2A7506C850D}" srcOrd="0" destOrd="0" parTransId="{746686E3-7A0E-421A-8E98-B23D7F3E814E}" sibTransId="{F34154D0-AA3D-4886-9C26-1F01CFC6CA4C}"/>
    <dgm:cxn modelId="{653CD4CA-FA87-491F-A16B-FD35092EFF1D}" type="presOf" srcId="{9C325EAF-7D37-4457-A44F-E2A7506C850D}" destId="{751D0D9C-9D18-404D-A542-2D505ED25D8E}" srcOrd="0" destOrd="0" presId="urn:microsoft.com/office/officeart/2005/8/layout/radial4"/>
    <dgm:cxn modelId="{B23AE0C7-7056-4BDE-9190-48ADCFC28AFA}" type="presOf" srcId="{746686E3-7A0E-421A-8E98-B23D7F3E814E}" destId="{AFE11DE3-4DFE-4C5A-943A-1F0C1E4D7DB3}" srcOrd="0" destOrd="0" presId="urn:microsoft.com/office/officeart/2005/8/layout/radial4"/>
    <dgm:cxn modelId="{2CB40CB1-8A0C-45B0-AD7C-0476BF4D3BE0}" type="presOf" srcId="{C38592F8-5C48-4DC6-A2E4-F53CF8CCC7DF}" destId="{8CDB5F14-82A3-49DC-8CA1-051BF4DF85D9}" srcOrd="0" destOrd="0" presId="urn:microsoft.com/office/officeart/2005/8/layout/radial4"/>
    <dgm:cxn modelId="{D9192802-C48F-486F-983D-C8C03CE9B5C9}" type="presOf" srcId="{4BEC1DC0-D129-4F29-B509-700F3F641795}" destId="{C834F6B0-78EF-4FA0-9B09-FC0B92A45162}" srcOrd="0" destOrd="0" presId="urn:microsoft.com/office/officeart/2005/8/layout/radial4"/>
    <dgm:cxn modelId="{4C5F3EA6-018D-4BF2-AD52-3164DA114B8C}" type="presOf" srcId="{4B15003A-CC03-40FF-986D-E96D0D126DB4}" destId="{E9AE6BD2-81DF-4A5F-8650-32EE8DDC657C}" srcOrd="0" destOrd="0" presId="urn:microsoft.com/office/officeart/2005/8/layout/radial4"/>
    <dgm:cxn modelId="{7F87B5E5-0ED7-4334-B301-B3492CEEE5D7}" srcId="{4BEC1DC0-D129-4F29-B509-700F3F641795}" destId="{5E6CFC08-7569-424F-A882-7104CCF02A44}" srcOrd="0" destOrd="0" parTransId="{1D010B1A-44C4-4EFE-AA28-62968F58DD9D}" sibTransId="{1E295AC2-60DE-4A7B-BEE6-51D66A0AF1D5}"/>
    <dgm:cxn modelId="{346B1416-053A-4F6F-827A-ABC66AC29C49}" type="presOf" srcId="{74F896C9-3EE7-4BE4-9220-9703A588266E}" destId="{DA7C703D-489D-47CC-BAE5-BCF62ED4BF06}" srcOrd="0" destOrd="0" presId="urn:microsoft.com/office/officeart/2005/8/layout/radial4"/>
    <dgm:cxn modelId="{F420337A-66D6-479D-B191-421E2D3B2A1B}" type="presOf" srcId="{4E8F26FB-8615-4354-A877-AA98A572BD70}" destId="{A0F4CAB3-6E41-47EE-8FA3-72558C211D24}" srcOrd="0" destOrd="0" presId="urn:microsoft.com/office/officeart/2005/8/layout/radial4"/>
    <dgm:cxn modelId="{96992C87-A8C8-4F87-8195-9BB99945DE62}" type="presOf" srcId="{7BBD5AAB-37DD-4DBE-98D3-D7A2D438FBE9}" destId="{21F9CDF3-E36B-4608-B1C2-2913F7C5DE28}" srcOrd="0" destOrd="0" presId="urn:microsoft.com/office/officeart/2005/8/layout/radial4"/>
    <dgm:cxn modelId="{94319930-26D7-45A8-8E44-68F0DCE4005F}" type="presOf" srcId="{7E75732B-B36C-4E2D-9F5D-E2D26891E979}" destId="{9E8520E8-5EBA-4782-BD2D-B44238CE5180}" srcOrd="0" destOrd="0" presId="urn:microsoft.com/office/officeart/2005/8/layout/radial4"/>
    <dgm:cxn modelId="{2A1BED20-20EF-49B4-BB4D-26C306530973}" srcId="{5E6CFC08-7569-424F-A882-7104CCF02A44}" destId="{4E8F26FB-8615-4354-A877-AA98A572BD70}" srcOrd="1" destOrd="0" parTransId="{9A3ACB50-DBD6-4BBE-A04F-E2503DCB65E5}" sibTransId="{B61FF05D-D964-458A-AD22-FA91C4EBFA2F}"/>
    <dgm:cxn modelId="{5928DD46-2273-43EF-BF35-249EB928C3E1}" type="presOf" srcId="{3C7B07C4-2C68-4811-A7F0-8E13E60C1482}" destId="{1A2EDA72-BE86-4D6E-97CF-28E93ABC057D}" srcOrd="0" destOrd="0" presId="urn:microsoft.com/office/officeart/2005/8/layout/radial4"/>
    <dgm:cxn modelId="{7B95A200-0832-4F4E-8406-6B92382629F0}" srcId="{5E6CFC08-7569-424F-A882-7104CCF02A44}" destId="{3C7B07C4-2C68-4811-A7F0-8E13E60C1482}" srcOrd="2" destOrd="0" parTransId="{7BBD5AAB-37DD-4DBE-98D3-D7A2D438FBE9}" sibTransId="{D0590F72-83C3-4B69-8D9E-B9FA34AA5147}"/>
    <dgm:cxn modelId="{D8AF7906-48DD-4248-83FF-AFC31D8F0C10}" type="presParOf" srcId="{C834F6B0-78EF-4FA0-9B09-FC0B92A45162}" destId="{DC8E11D8-A3A7-4446-8F83-EA7ACFEDDF0A}" srcOrd="0" destOrd="0" presId="urn:microsoft.com/office/officeart/2005/8/layout/radial4"/>
    <dgm:cxn modelId="{21EFB38E-2583-42BC-BAC9-2B0737501C3B}" type="presParOf" srcId="{C834F6B0-78EF-4FA0-9B09-FC0B92A45162}" destId="{AFE11DE3-4DFE-4C5A-943A-1F0C1E4D7DB3}" srcOrd="1" destOrd="0" presId="urn:microsoft.com/office/officeart/2005/8/layout/radial4"/>
    <dgm:cxn modelId="{586AA456-7D64-492D-9439-6925B92C7CF9}" type="presParOf" srcId="{C834F6B0-78EF-4FA0-9B09-FC0B92A45162}" destId="{751D0D9C-9D18-404D-A542-2D505ED25D8E}" srcOrd="2" destOrd="0" presId="urn:microsoft.com/office/officeart/2005/8/layout/radial4"/>
    <dgm:cxn modelId="{F5F435E6-47E9-46B8-9B8B-4C0B75B519F8}" type="presParOf" srcId="{C834F6B0-78EF-4FA0-9B09-FC0B92A45162}" destId="{AA76D472-C03C-4DE2-ABF0-77884FAC4030}" srcOrd="3" destOrd="0" presId="urn:microsoft.com/office/officeart/2005/8/layout/radial4"/>
    <dgm:cxn modelId="{752338C5-1718-4F8A-9AB5-97B5C0C7FBD5}" type="presParOf" srcId="{C834F6B0-78EF-4FA0-9B09-FC0B92A45162}" destId="{A0F4CAB3-6E41-47EE-8FA3-72558C211D24}" srcOrd="4" destOrd="0" presId="urn:microsoft.com/office/officeart/2005/8/layout/radial4"/>
    <dgm:cxn modelId="{37428C90-DB1E-49BB-8709-E30C9295F97C}" type="presParOf" srcId="{C834F6B0-78EF-4FA0-9B09-FC0B92A45162}" destId="{21F9CDF3-E36B-4608-B1C2-2913F7C5DE28}" srcOrd="5" destOrd="0" presId="urn:microsoft.com/office/officeart/2005/8/layout/radial4"/>
    <dgm:cxn modelId="{1A7A610D-1878-4067-A2B6-45BD86A67B7E}" type="presParOf" srcId="{C834F6B0-78EF-4FA0-9B09-FC0B92A45162}" destId="{1A2EDA72-BE86-4D6E-97CF-28E93ABC057D}" srcOrd="6" destOrd="0" presId="urn:microsoft.com/office/officeart/2005/8/layout/radial4"/>
    <dgm:cxn modelId="{8375E265-CB8F-41E8-ABF9-50C6336D1931}" type="presParOf" srcId="{C834F6B0-78EF-4FA0-9B09-FC0B92A45162}" destId="{8CDB5F14-82A3-49DC-8CA1-051BF4DF85D9}" srcOrd="7" destOrd="0" presId="urn:microsoft.com/office/officeart/2005/8/layout/radial4"/>
    <dgm:cxn modelId="{66E7AECF-AD9A-4E37-A155-B0677718CA11}" type="presParOf" srcId="{C834F6B0-78EF-4FA0-9B09-FC0B92A45162}" destId="{033176B6-9CEE-47D3-BBE1-35CDB9D0A73B}" srcOrd="8" destOrd="0" presId="urn:microsoft.com/office/officeart/2005/8/layout/radial4"/>
    <dgm:cxn modelId="{87A1691F-1590-4A2D-BDE7-9EBD4753F355}" type="presParOf" srcId="{C834F6B0-78EF-4FA0-9B09-FC0B92A45162}" destId="{B758E1CF-2CF4-4876-91D9-FA6968FF6D11}" srcOrd="9" destOrd="0" presId="urn:microsoft.com/office/officeart/2005/8/layout/radial4"/>
    <dgm:cxn modelId="{CBB7A506-7775-4A97-BF2D-6B7C8B3B33F7}" type="presParOf" srcId="{C834F6B0-78EF-4FA0-9B09-FC0B92A45162}" destId="{DA7C703D-489D-47CC-BAE5-BCF62ED4BF06}" srcOrd="10" destOrd="0" presId="urn:microsoft.com/office/officeart/2005/8/layout/radial4"/>
    <dgm:cxn modelId="{669E87FE-8EC0-4FF4-9B03-6EB408613F0E}" type="presParOf" srcId="{C834F6B0-78EF-4FA0-9B09-FC0B92A45162}" destId="{E9AE6BD2-81DF-4A5F-8650-32EE8DDC657C}" srcOrd="11" destOrd="0" presId="urn:microsoft.com/office/officeart/2005/8/layout/radial4"/>
    <dgm:cxn modelId="{E53E1CF5-779D-479B-A35D-E73A1D0E45C4}" type="presParOf" srcId="{C834F6B0-78EF-4FA0-9B09-FC0B92A45162}" destId="{9E8520E8-5EBA-4782-BD2D-B44238CE5180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C52AF-CD81-4071-A1A9-BA2A0FC285F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E"/>
        </a:p>
      </dgm:t>
    </dgm:pt>
    <dgm:pt modelId="{4F5222B3-8316-41E5-9151-2223607A286E}">
      <dgm:prSet phldrT="[Text]"/>
      <dgm:spPr/>
      <dgm:t>
        <a:bodyPr/>
        <a:lstStyle/>
        <a:p>
          <a:r>
            <a:rPr lang="en-US" dirty="0" smtClean="0"/>
            <a:t>When to Bend</a:t>
          </a:r>
          <a:endParaRPr lang="en-IE" dirty="0"/>
        </a:p>
      </dgm:t>
    </dgm:pt>
    <dgm:pt modelId="{3599893E-C372-47C4-A1BB-F8883FB8B83E}" type="parTrans" cxnId="{F7EE7F87-7E8D-4E5C-A9C5-FA585E6C889B}">
      <dgm:prSet/>
      <dgm:spPr/>
      <dgm:t>
        <a:bodyPr/>
        <a:lstStyle/>
        <a:p>
          <a:endParaRPr lang="en-IE"/>
        </a:p>
      </dgm:t>
    </dgm:pt>
    <dgm:pt modelId="{84146D46-ECCE-4184-B044-2B3934D59335}" type="sibTrans" cxnId="{F7EE7F87-7E8D-4E5C-A9C5-FA585E6C889B}">
      <dgm:prSet/>
      <dgm:spPr/>
      <dgm:t>
        <a:bodyPr/>
        <a:lstStyle/>
        <a:p>
          <a:endParaRPr lang="en-IE"/>
        </a:p>
      </dgm:t>
    </dgm:pt>
    <dgm:pt modelId="{E3433850-9B6E-463C-BE6E-A5636E102982}">
      <dgm:prSet phldrT="[Text]"/>
      <dgm:spPr/>
      <dgm:t>
        <a:bodyPr/>
        <a:lstStyle/>
        <a:p>
          <a:r>
            <a:rPr lang="en-US" dirty="0" smtClean="0"/>
            <a:t>You’re never going to share</a:t>
          </a:r>
          <a:endParaRPr lang="en-IE" dirty="0"/>
        </a:p>
      </dgm:t>
    </dgm:pt>
    <dgm:pt modelId="{82365110-1A63-4E5F-9097-5198B95A7395}" type="parTrans" cxnId="{CB2CD9CA-FB8D-4A85-82C5-6CBE3C5A90FD}">
      <dgm:prSet/>
      <dgm:spPr/>
      <dgm:t>
        <a:bodyPr/>
        <a:lstStyle/>
        <a:p>
          <a:endParaRPr lang="en-IE"/>
        </a:p>
      </dgm:t>
    </dgm:pt>
    <dgm:pt modelId="{58813C6C-BE84-43CC-BAA0-B02EB1998923}" type="sibTrans" cxnId="{CB2CD9CA-FB8D-4A85-82C5-6CBE3C5A90FD}">
      <dgm:prSet/>
      <dgm:spPr/>
      <dgm:t>
        <a:bodyPr/>
        <a:lstStyle/>
        <a:p>
          <a:endParaRPr lang="en-IE"/>
        </a:p>
      </dgm:t>
    </dgm:pt>
    <dgm:pt modelId="{1FDE9FD9-E4B5-4DE0-BDA5-6B744EBF38EF}">
      <dgm:prSet phldrT="[Text]"/>
      <dgm:spPr/>
      <dgm:t>
        <a:bodyPr/>
        <a:lstStyle/>
        <a:p>
          <a:r>
            <a:rPr lang="en-US" dirty="0" smtClean="0"/>
            <a:t>Module is very simple</a:t>
          </a:r>
          <a:endParaRPr lang="en-IE" dirty="0"/>
        </a:p>
      </dgm:t>
    </dgm:pt>
    <dgm:pt modelId="{EDF3B4BC-16DD-4A9F-9DD3-EE5E0D3C0249}" type="parTrans" cxnId="{5842B7CC-8A37-4A5E-BE2A-E659E1B155AF}">
      <dgm:prSet/>
      <dgm:spPr/>
      <dgm:t>
        <a:bodyPr/>
        <a:lstStyle/>
        <a:p>
          <a:endParaRPr lang="en-IE"/>
        </a:p>
      </dgm:t>
    </dgm:pt>
    <dgm:pt modelId="{F38DCE59-1B1F-4F17-9AE6-D44C255D9499}" type="sibTrans" cxnId="{5842B7CC-8A37-4A5E-BE2A-E659E1B155AF}">
      <dgm:prSet/>
      <dgm:spPr/>
      <dgm:t>
        <a:bodyPr/>
        <a:lstStyle/>
        <a:p>
          <a:endParaRPr lang="en-IE"/>
        </a:p>
      </dgm:t>
    </dgm:pt>
    <dgm:pt modelId="{EA87C334-C3BB-42BC-A522-E7037C3D0284}">
      <dgm:prSet phldrT="[Text]"/>
      <dgm:spPr/>
      <dgm:t>
        <a:bodyPr/>
        <a:lstStyle/>
        <a:p>
          <a:r>
            <a:rPr lang="en-US" dirty="0" smtClean="0"/>
            <a:t>Risks</a:t>
          </a:r>
          <a:endParaRPr lang="en-IE" dirty="0"/>
        </a:p>
      </dgm:t>
    </dgm:pt>
    <dgm:pt modelId="{41F235A2-DC07-4398-BC5B-6013B45E4B0D}" type="parTrans" cxnId="{EA48F502-754F-49C5-91A4-FD801507DC10}">
      <dgm:prSet/>
      <dgm:spPr/>
      <dgm:t>
        <a:bodyPr/>
        <a:lstStyle/>
        <a:p>
          <a:endParaRPr lang="en-IE"/>
        </a:p>
      </dgm:t>
    </dgm:pt>
    <dgm:pt modelId="{6C908BA3-34AD-4917-B617-AF69F43B0336}" type="sibTrans" cxnId="{EA48F502-754F-49C5-91A4-FD801507DC10}">
      <dgm:prSet/>
      <dgm:spPr/>
      <dgm:t>
        <a:bodyPr/>
        <a:lstStyle/>
        <a:p>
          <a:endParaRPr lang="en-IE"/>
        </a:p>
      </dgm:t>
    </dgm:pt>
    <dgm:pt modelId="{BBDF9463-FA54-49D0-B202-9AE74571E8EA}">
      <dgm:prSet phldrT="[Text]"/>
      <dgm:spPr/>
      <dgm:t>
        <a:bodyPr/>
        <a:lstStyle/>
        <a:p>
          <a:r>
            <a:rPr lang="en-US" dirty="0" err="1" smtClean="0"/>
            <a:t>PowerShell</a:t>
          </a:r>
          <a:r>
            <a:rPr lang="en-US" dirty="0" smtClean="0"/>
            <a:t> version issues (fail at runtime)</a:t>
          </a:r>
          <a:endParaRPr lang="en-IE" dirty="0"/>
        </a:p>
      </dgm:t>
    </dgm:pt>
    <dgm:pt modelId="{5DF86339-8B3E-46CC-B651-A63B30ADB6D2}" type="parTrans" cxnId="{6F1547C8-D611-4ED3-949F-75EE60195A8D}">
      <dgm:prSet/>
      <dgm:spPr/>
      <dgm:t>
        <a:bodyPr/>
        <a:lstStyle/>
        <a:p>
          <a:endParaRPr lang="en-IE"/>
        </a:p>
      </dgm:t>
    </dgm:pt>
    <dgm:pt modelId="{55E470D0-ACDB-4C5D-A967-F1636A84EEE0}" type="sibTrans" cxnId="{6F1547C8-D611-4ED3-949F-75EE60195A8D}">
      <dgm:prSet/>
      <dgm:spPr/>
      <dgm:t>
        <a:bodyPr/>
        <a:lstStyle/>
        <a:p>
          <a:endParaRPr lang="en-IE"/>
        </a:p>
      </dgm:t>
    </dgm:pt>
    <dgm:pt modelId="{8425A591-3851-48DB-B664-793AE18B38CE}">
      <dgm:prSet phldrT="[Text]"/>
      <dgm:spPr/>
      <dgm:t>
        <a:bodyPr/>
        <a:lstStyle/>
        <a:p>
          <a:r>
            <a:rPr lang="en-US" dirty="0" smtClean="0"/>
            <a:t>Dealing with a mess in the field</a:t>
          </a:r>
          <a:endParaRPr lang="en-IE" dirty="0"/>
        </a:p>
      </dgm:t>
    </dgm:pt>
    <dgm:pt modelId="{3E7C3A2A-5E53-4973-A0E3-7235C9E398AB}" type="parTrans" cxnId="{79A7D367-7E12-4C7D-A365-A33FEBF202C2}">
      <dgm:prSet/>
      <dgm:spPr/>
    </dgm:pt>
    <dgm:pt modelId="{1E8EC9EE-0AF6-40AD-9EF9-1E69B745D3C9}" type="sibTrans" cxnId="{79A7D367-7E12-4C7D-A365-A33FEBF202C2}">
      <dgm:prSet/>
      <dgm:spPr/>
    </dgm:pt>
    <dgm:pt modelId="{237BD6CA-0965-4DE9-B820-E051B05F7EB1}">
      <dgm:prSet phldrT="[Text]"/>
      <dgm:spPr/>
      <dgm:t>
        <a:bodyPr/>
        <a:lstStyle/>
        <a:p>
          <a:r>
            <a:rPr lang="en-US" dirty="0" err="1" smtClean="0"/>
            <a:t>PowerShell</a:t>
          </a:r>
          <a:r>
            <a:rPr lang="en-US" dirty="0" smtClean="0"/>
            <a:t> v2 compatibility guaranteed</a:t>
          </a:r>
          <a:endParaRPr lang="en-IE" dirty="0"/>
        </a:p>
      </dgm:t>
    </dgm:pt>
    <dgm:pt modelId="{68B4E052-7369-4574-BD49-DE08CCC7F8D4}" type="parTrans" cxnId="{BDBFA978-F400-41A2-B302-A48C6AFB69B2}">
      <dgm:prSet/>
      <dgm:spPr/>
    </dgm:pt>
    <dgm:pt modelId="{8E28CAC1-F27A-4594-8D57-A3B705F27283}" type="sibTrans" cxnId="{BDBFA978-F400-41A2-B302-A48C6AFB69B2}">
      <dgm:prSet/>
      <dgm:spPr/>
    </dgm:pt>
    <dgm:pt modelId="{DC2DA208-5CDE-4CE2-9D3C-64F3829B0B16}" type="pres">
      <dgm:prSet presAssocID="{22CC52AF-CD81-4071-A1A9-BA2A0FC28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3150059B-3124-4B58-91E7-8828F99161F4}" type="pres">
      <dgm:prSet presAssocID="{4F5222B3-8316-41E5-9151-2223607A286E}" presName="linNode" presStyleCnt="0"/>
      <dgm:spPr/>
    </dgm:pt>
    <dgm:pt modelId="{47340973-9E1A-428F-8457-3757B5E544F9}" type="pres">
      <dgm:prSet presAssocID="{4F5222B3-8316-41E5-9151-2223607A286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B50AF6E-3E4B-4BB5-AAB1-BEB9B957F371}" type="pres">
      <dgm:prSet presAssocID="{4F5222B3-8316-41E5-9151-2223607A286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4A3E33A-84CC-4D0A-8DB7-940D3D562956}" type="pres">
      <dgm:prSet presAssocID="{84146D46-ECCE-4184-B044-2B3934D59335}" presName="sp" presStyleCnt="0"/>
      <dgm:spPr/>
    </dgm:pt>
    <dgm:pt modelId="{490DFAFE-8A66-46A4-B99B-600E3171B971}" type="pres">
      <dgm:prSet presAssocID="{EA87C334-C3BB-42BC-A522-E7037C3D0284}" presName="linNode" presStyleCnt="0"/>
      <dgm:spPr/>
    </dgm:pt>
    <dgm:pt modelId="{2F8B5296-A503-4E6D-B574-8533D7AEDBF3}" type="pres">
      <dgm:prSet presAssocID="{EA87C334-C3BB-42BC-A522-E7037C3D02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DC5571D-9FDA-466B-8885-D281EA538EBE}" type="pres">
      <dgm:prSet presAssocID="{EA87C334-C3BB-42BC-A522-E7037C3D028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DF1FBC6A-3E08-4500-BE8C-9F9873A2D059}" type="presOf" srcId="{1FDE9FD9-E4B5-4DE0-BDA5-6B744EBF38EF}" destId="{9B50AF6E-3E4B-4BB5-AAB1-BEB9B957F371}" srcOrd="0" destOrd="1" presId="urn:microsoft.com/office/officeart/2005/8/layout/vList5"/>
    <dgm:cxn modelId="{2FD3F85D-A86A-4868-9682-F3B0DB025719}" type="presOf" srcId="{237BD6CA-0965-4DE9-B820-E051B05F7EB1}" destId="{9B50AF6E-3E4B-4BB5-AAB1-BEB9B957F371}" srcOrd="0" destOrd="2" presId="urn:microsoft.com/office/officeart/2005/8/layout/vList5"/>
    <dgm:cxn modelId="{658B3399-6822-4FA2-A3A5-5BD5F8E77FD8}" type="presOf" srcId="{22CC52AF-CD81-4071-A1A9-BA2A0FC285F4}" destId="{DC2DA208-5CDE-4CE2-9D3C-64F3829B0B16}" srcOrd="0" destOrd="0" presId="urn:microsoft.com/office/officeart/2005/8/layout/vList5"/>
    <dgm:cxn modelId="{79A7D367-7E12-4C7D-A365-A33FEBF202C2}" srcId="{EA87C334-C3BB-42BC-A522-E7037C3D0284}" destId="{8425A591-3851-48DB-B664-793AE18B38CE}" srcOrd="1" destOrd="0" parTransId="{3E7C3A2A-5E53-4973-A0E3-7235C9E398AB}" sibTransId="{1E8EC9EE-0AF6-40AD-9EF9-1E69B745D3C9}"/>
    <dgm:cxn modelId="{6F1547C8-D611-4ED3-949F-75EE60195A8D}" srcId="{EA87C334-C3BB-42BC-A522-E7037C3D0284}" destId="{BBDF9463-FA54-49D0-B202-9AE74571E8EA}" srcOrd="0" destOrd="0" parTransId="{5DF86339-8B3E-46CC-B651-A63B30ADB6D2}" sibTransId="{55E470D0-ACDB-4C5D-A967-F1636A84EEE0}"/>
    <dgm:cxn modelId="{D3B137C0-3252-43C6-BF17-CB621F40280A}" type="presOf" srcId="{BBDF9463-FA54-49D0-B202-9AE74571E8EA}" destId="{7DC5571D-9FDA-466B-8885-D281EA538EBE}" srcOrd="0" destOrd="0" presId="urn:microsoft.com/office/officeart/2005/8/layout/vList5"/>
    <dgm:cxn modelId="{F7EE7F87-7E8D-4E5C-A9C5-FA585E6C889B}" srcId="{22CC52AF-CD81-4071-A1A9-BA2A0FC285F4}" destId="{4F5222B3-8316-41E5-9151-2223607A286E}" srcOrd="0" destOrd="0" parTransId="{3599893E-C372-47C4-A1BB-F8883FB8B83E}" sibTransId="{84146D46-ECCE-4184-B044-2B3934D59335}"/>
    <dgm:cxn modelId="{9D2D19A9-7ADF-4565-BCF4-B4ABC8E31166}" type="presOf" srcId="{E3433850-9B6E-463C-BE6E-A5636E102982}" destId="{9B50AF6E-3E4B-4BB5-AAB1-BEB9B957F371}" srcOrd="0" destOrd="0" presId="urn:microsoft.com/office/officeart/2005/8/layout/vList5"/>
    <dgm:cxn modelId="{E8D861A3-F962-40FC-A287-6C76D45B4E0E}" type="presOf" srcId="{EA87C334-C3BB-42BC-A522-E7037C3D0284}" destId="{2F8B5296-A503-4E6D-B574-8533D7AEDBF3}" srcOrd="0" destOrd="0" presId="urn:microsoft.com/office/officeart/2005/8/layout/vList5"/>
    <dgm:cxn modelId="{CB2CD9CA-FB8D-4A85-82C5-6CBE3C5A90FD}" srcId="{4F5222B3-8316-41E5-9151-2223607A286E}" destId="{E3433850-9B6E-463C-BE6E-A5636E102982}" srcOrd="0" destOrd="0" parTransId="{82365110-1A63-4E5F-9097-5198B95A7395}" sibTransId="{58813C6C-BE84-43CC-BAA0-B02EB1998923}"/>
    <dgm:cxn modelId="{5842B7CC-8A37-4A5E-BE2A-E659E1B155AF}" srcId="{4F5222B3-8316-41E5-9151-2223607A286E}" destId="{1FDE9FD9-E4B5-4DE0-BDA5-6B744EBF38EF}" srcOrd="1" destOrd="0" parTransId="{EDF3B4BC-16DD-4A9F-9DD3-EE5E0D3C0249}" sibTransId="{F38DCE59-1B1F-4F17-9AE6-D44C255D9499}"/>
    <dgm:cxn modelId="{CC46E811-1473-4BFE-8DC2-C881E1213B14}" type="presOf" srcId="{4F5222B3-8316-41E5-9151-2223607A286E}" destId="{47340973-9E1A-428F-8457-3757B5E544F9}" srcOrd="0" destOrd="0" presId="urn:microsoft.com/office/officeart/2005/8/layout/vList5"/>
    <dgm:cxn modelId="{BDBFA978-F400-41A2-B302-A48C6AFB69B2}" srcId="{4F5222B3-8316-41E5-9151-2223607A286E}" destId="{237BD6CA-0965-4DE9-B820-E051B05F7EB1}" srcOrd="2" destOrd="0" parTransId="{68B4E052-7369-4574-BD49-DE08CCC7F8D4}" sibTransId="{8E28CAC1-F27A-4594-8D57-A3B705F27283}"/>
    <dgm:cxn modelId="{EA48F502-754F-49C5-91A4-FD801507DC10}" srcId="{22CC52AF-CD81-4071-A1A9-BA2A0FC285F4}" destId="{EA87C334-C3BB-42BC-A522-E7037C3D0284}" srcOrd="1" destOrd="0" parTransId="{41F235A2-DC07-4398-BC5B-6013B45E4B0D}" sibTransId="{6C908BA3-34AD-4917-B617-AF69F43B0336}"/>
    <dgm:cxn modelId="{8FAE47B2-1E6F-43EF-9DAB-042523F521B9}" type="presOf" srcId="{8425A591-3851-48DB-B664-793AE18B38CE}" destId="{7DC5571D-9FDA-466B-8885-D281EA538EBE}" srcOrd="0" destOrd="1" presId="urn:microsoft.com/office/officeart/2005/8/layout/vList5"/>
    <dgm:cxn modelId="{F47021E6-B41E-4DAC-B2C0-CC35B0B10DB1}" type="presParOf" srcId="{DC2DA208-5CDE-4CE2-9D3C-64F3829B0B16}" destId="{3150059B-3124-4B58-91E7-8828F99161F4}" srcOrd="0" destOrd="0" presId="urn:microsoft.com/office/officeart/2005/8/layout/vList5"/>
    <dgm:cxn modelId="{4C2115E7-3337-4B9B-9A72-7590966F9B6E}" type="presParOf" srcId="{3150059B-3124-4B58-91E7-8828F99161F4}" destId="{47340973-9E1A-428F-8457-3757B5E544F9}" srcOrd="0" destOrd="0" presId="urn:microsoft.com/office/officeart/2005/8/layout/vList5"/>
    <dgm:cxn modelId="{68800EF0-1DCD-46B8-A09D-87DFCB2022CD}" type="presParOf" srcId="{3150059B-3124-4B58-91E7-8828F99161F4}" destId="{9B50AF6E-3E4B-4BB5-AAB1-BEB9B957F371}" srcOrd="1" destOrd="0" presId="urn:microsoft.com/office/officeart/2005/8/layout/vList5"/>
    <dgm:cxn modelId="{A5ACFA8C-DE5D-4E7A-8D42-B64F5E59A015}" type="presParOf" srcId="{DC2DA208-5CDE-4CE2-9D3C-64F3829B0B16}" destId="{74A3E33A-84CC-4D0A-8DB7-940D3D562956}" srcOrd="1" destOrd="0" presId="urn:microsoft.com/office/officeart/2005/8/layout/vList5"/>
    <dgm:cxn modelId="{D01F0136-FD15-4663-B80A-0323E545AF2A}" type="presParOf" srcId="{DC2DA208-5CDE-4CE2-9D3C-64F3829B0B16}" destId="{490DFAFE-8A66-46A4-B99B-600E3171B971}" srcOrd="2" destOrd="0" presId="urn:microsoft.com/office/officeart/2005/8/layout/vList5"/>
    <dgm:cxn modelId="{12B9F943-90E0-481A-A562-5F4FE55F5871}" type="presParOf" srcId="{490DFAFE-8A66-46A4-B99B-600E3171B971}" destId="{2F8B5296-A503-4E6D-B574-8533D7AEDBF3}" srcOrd="0" destOrd="0" presId="urn:microsoft.com/office/officeart/2005/8/layout/vList5"/>
    <dgm:cxn modelId="{F3F230BC-A4AA-4E01-9F15-99336BFBCA1C}" type="presParOf" srcId="{490DFAFE-8A66-46A4-B99B-600E3171B971}" destId="{7DC5571D-9FDA-466B-8885-D281EA538E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E4384-66D6-48B8-A050-98AAA905973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CD50FAA-7D37-4626-90A7-637D2869A4FC}">
      <dgm:prSet phldrT="[Text]"/>
      <dgm:spPr/>
      <dgm:t>
        <a:bodyPr/>
        <a:lstStyle/>
        <a:p>
          <a:r>
            <a:rPr lang="en-US" dirty="0" smtClean="0"/>
            <a:t>Types</a:t>
          </a:r>
          <a:endParaRPr lang="en-IE" dirty="0"/>
        </a:p>
      </dgm:t>
    </dgm:pt>
    <dgm:pt modelId="{D4F26A35-1773-4CC3-A498-84C2BE89013B}" type="parTrans" cxnId="{38FE6CDB-CF42-4F62-9E07-84C566D868A7}">
      <dgm:prSet/>
      <dgm:spPr/>
      <dgm:t>
        <a:bodyPr/>
        <a:lstStyle/>
        <a:p>
          <a:endParaRPr lang="en-IE"/>
        </a:p>
      </dgm:t>
    </dgm:pt>
    <dgm:pt modelId="{F21279CD-C6DC-47DF-BBB8-1BD86EE0F89E}" type="sibTrans" cxnId="{38FE6CDB-CF42-4F62-9E07-84C566D868A7}">
      <dgm:prSet/>
      <dgm:spPr/>
      <dgm:t>
        <a:bodyPr/>
        <a:lstStyle/>
        <a:p>
          <a:endParaRPr lang="en-IE"/>
        </a:p>
      </dgm:t>
    </dgm:pt>
    <dgm:pt modelId="{DF5E0951-CB3B-4B4B-B865-A8BFA4DE0FD4}">
      <dgm:prSet phldrT="[Text]" custT="1"/>
      <dgm:spPr/>
      <dgm:t>
        <a:bodyPr/>
        <a:lstStyle/>
        <a:p>
          <a:r>
            <a:rPr lang="en-US" sz="1600" smtClean="0"/>
            <a:t>Product.Management.Objects</a:t>
          </a:r>
          <a:endParaRPr lang="en-IE" sz="1600" dirty="0"/>
        </a:p>
      </dgm:t>
    </dgm:pt>
    <dgm:pt modelId="{FA0B4551-4783-4993-9D2E-EC9B2821450C}" type="parTrans" cxnId="{8C7AAE28-494C-47FB-9D49-D7533C8A135D}">
      <dgm:prSet/>
      <dgm:spPr/>
      <dgm:t>
        <a:bodyPr/>
        <a:lstStyle/>
        <a:p>
          <a:endParaRPr lang="en-IE"/>
        </a:p>
      </dgm:t>
    </dgm:pt>
    <dgm:pt modelId="{2FF109BB-2FDA-4CE0-A277-DD029474DB4B}" type="sibTrans" cxnId="{8C7AAE28-494C-47FB-9D49-D7533C8A135D}">
      <dgm:prSet/>
      <dgm:spPr/>
      <dgm:t>
        <a:bodyPr/>
        <a:lstStyle/>
        <a:p>
          <a:endParaRPr lang="en-IE"/>
        </a:p>
      </dgm:t>
    </dgm:pt>
    <dgm:pt modelId="{91060379-2BA9-41C8-BE16-B641AFB45225}">
      <dgm:prSet phldrT="[Text]"/>
      <dgm:spPr/>
      <dgm:t>
        <a:bodyPr/>
        <a:lstStyle/>
        <a:p>
          <a:r>
            <a:rPr lang="en-US" sz="1600" dirty="0" smtClean="0"/>
            <a:t>Only getters, private setters</a:t>
          </a:r>
          <a:endParaRPr lang="en-IE" sz="1600" dirty="0"/>
        </a:p>
      </dgm:t>
    </dgm:pt>
    <dgm:pt modelId="{F6273561-D689-49AE-A7FA-C17D70932120}" type="parTrans" cxnId="{09093871-88A2-4EAB-9D3F-6CD7666A5432}">
      <dgm:prSet/>
      <dgm:spPr/>
      <dgm:t>
        <a:bodyPr/>
        <a:lstStyle/>
        <a:p>
          <a:endParaRPr lang="en-IE"/>
        </a:p>
      </dgm:t>
    </dgm:pt>
    <dgm:pt modelId="{FA3F06E9-0880-4C3A-8966-7D0E93103696}" type="sibTrans" cxnId="{09093871-88A2-4EAB-9D3F-6CD7666A5432}">
      <dgm:prSet/>
      <dgm:spPr/>
      <dgm:t>
        <a:bodyPr/>
        <a:lstStyle/>
        <a:p>
          <a:endParaRPr lang="en-IE"/>
        </a:p>
      </dgm:t>
    </dgm:pt>
    <dgm:pt modelId="{EECA37DC-A8CF-46EA-B647-45B9EE9AAA98}">
      <dgm:prSet phldrT="[Text]"/>
      <dgm:spPr/>
      <dgm:t>
        <a:bodyPr/>
        <a:lstStyle/>
        <a:p>
          <a:r>
            <a:rPr lang="en-US" dirty="0" err="1" smtClean="0"/>
            <a:t>Cmdlets</a:t>
          </a:r>
          <a:endParaRPr lang="en-IE" dirty="0"/>
        </a:p>
      </dgm:t>
    </dgm:pt>
    <dgm:pt modelId="{47C9A49E-3ED7-410F-BBC4-ED5C63F13059}" type="parTrans" cxnId="{089DA62C-8660-4656-B614-617C589409DB}">
      <dgm:prSet/>
      <dgm:spPr/>
      <dgm:t>
        <a:bodyPr/>
        <a:lstStyle/>
        <a:p>
          <a:endParaRPr lang="en-IE"/>
        </a:p>
      </dgm:t>
    </dgm:pt>
    <dgm:pt modelId="{19B3D79A-EA57-42C2-BF01-8CE0F9E52728}" type="sibTrans" cxnId="{089DA62C-8660-4656-B614-617C589409DB}">
      <dgm:prSet/>
      <dgm:spPr/>
      <dgm:t>
        <a:bodyPr/>
        <a:lstStyle/>
        <a:p>
          <a:endParaRPr lang="en-IE"/>
        </a:p>
      </dgm:t>
    </dgm:pt>
    <dgm:pt modelId="{ECCE4F1C-741F-4E65-B014-997EC554AE36}">
      <dgm:prSet phldrT="[Text]"/>
      <dgm:spPr/>
      <dgm:t>
        <a:bodyPr/>
        <a:lstStyle/>
        <a:p>
          <a:r>
            <a:rPr lang="en-US" dirty="0" err="1" smtClean="0"/>
            <a:t>Product.Management.Commands</a:t>
          </a:r>
          <a:r>
            <a:rPr lang="en-US" dirty="0" smtClean="0"/>
            <a:t> namespace</a:t>
          </a:r>
          <a:endParaRPr lang="en-IE" dirty="0"/>
        </a:p>
      </dgm:t>
    </dgm:pt>
    <dgm:pt modelId="{0FF322B7-A06B-406B-A129-FA606394D1C3}" type="parTrans" cxnId="{8A76286F-7DAD-43B2-B7EE-5292999D978D}">
      <dgm:prSet/>
      <dgm:spPr/>
      <dgm:t>
        <a:bodyPr/>
        <a:lstStyle/>
        <a:p>
          <a:endParaRPr lang="en-IE"/>
        </a:p>
      </dgm:t>
    </dgm:pt>
    <dgm:pt modelId="{A1935ADA-D7C5-4BBB-A02E-7B2E29D471BB}" type="sibTrans" cxnId="{8A76286F-7DAD-43B2-B7EE-5292999D978D}">
      <dgm:prSet/>
      <dgm:spPr/>
      <dgm:t>
        <a:bodyPr/>
        <a:lstStyle/>
        <a:p>
          <a:endParaRPr lang="en-IE"/>
        </a:p>
      </dgm:t>
    </dgm:pt>
    <dgm:pt modelId="{A363B826-15ED-4A3A-85DB-0BC555D226BB}">
      <dgm:prSet phldrT="[Text]"/>
      <dgm:spPr/>
      <dgm:t>
        <a:bodyPr/>
        <a:lstStyle/>
        <a:p>
          <a:r>
            <a:rPr lang="en-US" dirty="0" smtClean="0"/>
            <a:t>Verb-Noun</a:t>
          </a:r>
          <a:endParaRPr lang="en-IE" dirty="0"/>
        </a:p>
      </dgm:t>
    </dgm:pt>
    <dgm:pt modelId="{73BF0A25-A156-43D8-9665-B08D7EEE6429}" type="parTrans" cxnId="{80D26D3C-8165-4BAA-9E0C-E8EAE5585905}">
      <dgm:prSet/>
      <dgm:spPr/>
      <dgm:t>
        <a:bodyPr/>
        <a:lstStyle/>
        <a:p>
          <a:endParaRPr lang="en-IE"/>
        </a:p>
      </dgm:t>
    </dgm:pt>
    <dgm:pt modelId="{B417240E-CCD4-4008-80A2-B40393613665}" type="sibTrans" cxnId="{80D26D3C-8165-4BAA-9E0C-E8EAE5585905}">
      <dgm:prSet/>
      <dgm:spPr/>
      <dgm:t>
        <a:bodyPr/>
        <a:lstStyle/>
        <a:p>
          <a:endParaRPr lang="en-IE"/>
        </a:p>
      </dgm:t>
    </dgm:pt>
    <dgm:pt modelId="{95E1643A-0EE4-4E09-AEE2-DC5E17A6CD19}">
      <dgm:prSet phldrT="[Text]"/>
      <dgm:spPr/>
      <dgm:t>
        <a:bodyPr/>
        <a:lstStyle/>
        <a:p>
          <a:r>
            <a:rPr lang="en-US" dirty="0" smtClean="0"/>
            <a:t>Internals</a:t>
          </a:r>
          <a:endParaRPr lang="en-IE" dirty="0"/>
        </a:p>
      </dgm:t>
    </dgm:pt>
    <dgm:pt modelId="{0106563F-61D9-4BDF-BC23-5CD3059D262F}" type="parTrans" cxnId="{519EEEC6-AAEF-4C38-A597-9C0E9A64712B}">
      <dgm:prSet/>
      <dgm:spPr/>
      <dgm:t>
        <a:bodyPr/>
        <a:lstStyle/>
        <a:p>
          <a:endParaRPr lang="en-IE"/>
        </a:p>
      </dgm:t>
    </dgm:pt>
    <dgm:pt modelId="{534F7C64-6644-412D-8D7E-06A155ABB00E}" type="sibTrans" cxnId="{519EEEC6-AAEF-4C38-A597-9C0E9A64712B}">
      <dgm:prSet/>
      <dgm:spPr/>
      <dgm:t>
        <a:bodyPr/>
        <a:lstStyle/>
        <a:p>
          <a:endParaRPr lang="en-IE"/>
        </a:p>
      </dgm:t>
    </dgm:pt>
    <dgm:pt modelId="{F5996467-6E0A-4B76-9012-71A73A10DF14}">
      <dgm:prSet phldrT="[Text]"/>
      <dgm:spPr/>
      <dgm:t>
        <a:bodyPr/>
        <a:lstStyle/>
        <a:p>
          <a:r>
            <a:rPr lang="en-US" dirty="0" err="1" smtClean="0"/>
            <a:t>Product.Management.Internal</a:t>
          </a:r>
          <a:r>
            <a:rPr lang="en-US" dirty="0" smtClean="0"/>
            <a:t> namespace</a:t>
          </a:r>
          <a:endParaRPr lang="en-IE" dirty="0"/>
        </a:p>
      </dgm:t>
    </dgm:pt>
    <dgm:pt modelId="{032AFCE6-9892-4052-9958-DEE00C69B7BD}" type="parTrans" cxnId="{FF62CDCD-569C-4627-88AB-1C1DCE169B83}">
      <dgm:prSet/>
      <dgm:spPr/>
      <dgm:t>
        <a:bodyPr/>
        <a:lstStyle/>
        <a:p>
          <a:endParaRPr lang="en-IE"/>
        </a:p>
      </dgm:t>
    </dgm:pt>
    <dgm:pt modelId="{6F1008BC-0811-467C-8915-83CE5BF28382}" type="sibTrans" cxnId="{FF62CDCD-569C-4627-88AB-1C1DCE169B83}">
      <dgm:prSet/>
      <dgm:spPr/>
      <dgm:t>
        <a:bodyPr/>
        <a:lstStyle/>
        <a:p>
          <a:endParaRPr lang="en-IE"/>
        </a:p>
      </dgm:t>
    </dgm:pt>
    <dgm:pt modelId="{1C1DD013-F39D-446E-B3F1-ECC457F6DDCD}">
      <dgm:prSet phldrT="[Text]"/>
      <dgm:spPr/>
      <dgm:t>
        <a:bodyPr/>
        <a:lstStyle/>
        <a:p>
          <a:r>
            <a:rPr lang="en-US" dirty="0" smtClean="0"/>
            <a:t>Internal (not private or public)</a:t>
          </a:r>
          <a:endParaRPr lang="en-IE" dirty="0"/>
        </a:p>
      </dgm:t>
    </dgm:pt>
    <dgm:pt modelId="{3E0A42E7-F320-4A0A-8BE7-42E7347F34A9}" type="parTrans" cxnId="{740A5834-15E8-46C3-BAAB-14AE390895E8}">
      <dgm:prSet/>
      <dgm:spPr/>
      <dgm:t>
        <a:bodyPr/>
        <a:lstStyle/>
        <a:p>
          <a:endParaRPr lang="en-IE"/>
        </a:p>
      </dgm:t>
    </dgm:pt>
    <dgm:pt modelId="{541DA905-2236-44DB-8C3A-0C4D2C4103AF}" type="sibTrans" cxnId="{740A5834-15E8-46C3-BAAB-14AE390895E8}">
      <dgm:prSet/>
      <dgm:spPr/>
      <dgm:t>
        <a:bodyPr/>
        <a:lstStyle/>
        <a:p>
          <a:endParaRPr lang="en-IE"/>
        </a:p>
      </dgm:t>
    </dgm:pt>
    <dgm:pt modelId="{353B0800-F71D-4AB3-82F3-5AC0A2CE50F0}">
      <dgm:prSet phldrT="[Text]"/>
      <dgm:spPr/>
      <dgm:t>
        <a:bodyPr/>
        <a:lstStyle/>
        <a:p>
          <a:r>
            <a:rPr lang="en-US" sz="1600" dirty="0" smtClean="0"/>
            <a:t>Public</a:t>
          </a:r>
          <a:endParaRPr lang="en-IE" sz="1600" dirty="0"/>
        </a:p>
      </dgm:t>
    </dgm:pt>
    <dgm:pt modelId="{8CB685FE-4264-4C0D-B1D9-FD975AE9ED2B}" type="parTrans" cxnId="{111DBA2A-CAEE-461C-A611-A5C46DA5EA48}">
      <dgm:prSet/>
      <dgm:spPr/>
      <dgm:t>
        <a:bodyPr/>
        <a:lstStyle/>
        <a:p>
          <a:endParaRPr lang="en-IE"/>
        </a:p>
      </dgm:t>
    </dgm:pt>
    <dgm:pt modelId="{ED3270B2-9999-450E-B88A-3838E9EF00EA}" type="sibTrans" cxnId="{111DBA2A-CAEE-461C-A611-A5C46DA5EA48}">
      <dgm:prSet/>
      <dgm:spPr/>
      <dgm:t>
        <a:bodyPr/>
        <a:lstStyle/>
        <a:p>
          <a:endParaRPr lang="en-IE"/>
        </a:p>
      </dgm:t>
    </dgm:pt>
    <dgm:pt modelId="{BB10B8F7-298B-4D89-AF1B-A0A21A5B4F18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IE" dirty="0"/>
        </a:p>
      </dgm:t>
    </dgm:pt>
    <dgm:pt modelId="{B0596270-1C2E-402C-AE73-2FFD96DCCBEA}" type="parTrans" cxnId="{D99FEA47-EFD1-416A-AF67-E31C660BE790}">
      <dgm:prSet/>
      <dgm:spPr/>
      <dgm:t>
        <a:bodyPr/>
        <a:lstStyle/>
        <a:p>
          <a:endParaRPr lang="en-IE"/>
        </a:p>
      </dgm:t>
    </dgm:pt>
    <dgm:pt modelId="{E4F42904-A9C4-459B-8954-F025D78943AB}" type="sibTrans" cxnId="{D99FEA47-EFD1-416A-AF67-E31C660BE790}">
      <dgm:prSet/>
      <dgm:spPr/>
      <dgm:t>
        <a:bodyPr/>
        <a:lstStyle/>
        <a:p>
          <a:endParaRPr lang="en-IE"/>
        </a:p>
      </dgm:t>
    </dgm:pt>
    <dgm:pt modelId="{D8D3C914-193F-4889-B466-A93059999B78}">
      <dgm:prSet phldrT="[Text]"/>
      <dgm:spPr/>
      <dgm:t>
        <a:bodyPr/>
        <a:lstStyle/>
        <a:p>
          <a:r>
            <a:rPr lang="en-US" sz="1600" dirty="0" err="1" smtClean="0"/>
            <a:t>DeserializingTypeConverter</a:t>
          </a:r>
          <a:endParaRPr lang="en-IE" sz="1600" dirty="0"/>
        </a:p>
      </dgm:t>
    </dgm:pt>
    <dgm:pt modelId="{64475F70-3F4D-4B1B-AEB8-0AEC90A9D643}" type="parTrans" cxnId="{9796DE80-4E2F-43A1-8AEA-49FE2EEF6AD8}">
      <dgm:prSet/>
      <dgm:spPr/>
    </dgm:pt>
    <dgm:pt modelId="{267D0F6B-C2D6-438E-A982-0C5B11998F96}" type="sibTrans" cxnId="{9796DE80-4E2F-43A1-8AEA-49FE2EEF6AD8}">
      <dgm:prSet/>
      <dgm:spPr/>
    </dgm:pt>
    <dgm:pt modelId="{DCDC9EB5-C9D6-4BE1-821D-DA08D9B2CA92}" type="pres">
      <dgm:prSet presAssocID="{622E4384-66D6-48B8-A050-98AAA905973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87DC1FC5-4CB4-40BD-94A6-10E195B1BA2C}" type="pres">
      <dgm:prSet presAssocID="{622E4384-66D6-48B8-A050-98AAA9059731}" presName="cycle" presStyleCnt="0"/>
      <dgm:spPr/>
    </dgm:pt>
    <dgm:pt modelId="{5C405566-947D-4B0D-8BB5-A7BA7A0A7180}" type="pres">
      <dgm:prSet presAssocID="{622E4384-66D6-48B8-A050-98AAA9059731}" presName="centerShape" presStyleCnt="0"/>
      <dgm:spPr/>
    </dgm:pt>
    <dgm:pt modelId="{9C8298E0-B2C9-49DA-B575-36AB597CE7A5}" type="pres">
      <dgm:prSet presAssocID="{622E4384-66D6-48B8-A050-98AAA9059731}" presName="connSite" presStyleLbl="node1" presStyleIdx="0" presStyleCnt="4"/>
      <dgm:spPr/>
    </dgm:pt>
    <dgm:pt modelId="{7353026F-E10F-4A35-8373-95157B144229}" type="pres">
      <dgm:prSet presAssocID="{622E4384-66D6-48B8-A050-98AAA9059731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00ABDCD-20CB-4DA1-8167-7F4A5F8F5204}" type="pres">
      <dgm:prSet presAssocID="{D4F26A35-1773-4CC3-A498-84C2BE89013B}" presName="Name25" presStyleLbl="parChTrans1D1" presStyleIdx="0" presStyleCnt="3"/>
      <dgm:spPr/>
      <dgm:t>
        <a:bodyPr/>
        <a:lstStyle/>
        <a:p>
          <a:endParaRPr lang="en-IE"/>
        </a:p>
      </dgm:t>
    </dgm:pt>
    <dgm:pt modelId="{42B0E30E-47E0-4D60-BABC-D5154D0CA738}" type="pres">
      <dgm:prSet presAssocID="{CCD50FAA-7D37-4626-90A7-637D2869A4FC}" presName="node" presStyleCnt="0"/>
      <dgm:spPr/>
    </dgm:pt>
    <dgm:pt modelId="{55C3C411-4AF9-4191-B4DB-AE966F8C0928}" type="pres">
      <dgm:prSet presAssocID="{CCD50FAA-7D37-4626-90A7-637D2869A4FC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CB93B42-9FF2-454A-89F2-1676A6E16DC1}" type="pres">
      <dgm:prSet presAssocID="{CCD50FAA-7D37-4626-90A7-637D2869A4FC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DBE0FB9-076F-492D-A1BC-14F2CDCC0FA1}" type="pres">
      <dgm:prSet presAssocID="{47C9A49E-3ED7-410F-BBC4-ED5C63F13059}" presName="Name25" presStyleLbl="parChTrans1D1" presStyleIdx="1" presStyleCnt="3"/>
      <dgm:spPr/>
      <dgm:t>
        <a:bodyPr/>
        <a:lstStyle/>
        <a:p>
          <a:endParaRPr lang="en-IE"/>
        </a:p>
      </dgm:t>
    </dgm:pt>
    <dgm:pt modelId="{3DECB5E5-242D-4779-9D09-5E7BA486089D}" type="pres">
      <dgm:prSet presAssocID="{EECA37DC-A8CF-46EA-B647-45B9EE9AAA98}" presName="node" presStyleCnt="0"/>
      <dgm:spPr/>
    </dgm:pt>
    <dgm:pt modelId="{D281813B-92BC-444A-886F-D9A045C001D2}" type="pres">
      <dgm:prSet presAssocID="{EECA37DC-A8CF-46EA-B647-45B9EE9AAA98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B038466-3BB0-467B-A3BD-6CD75D95BEF0}" type="pres">
      <dgm:prSet presAssocID="{EECA37DC-A8CF-46EA-B647-45B9EE9AAA9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3A60CD1-45FE-4827-B0A8-3B3C133678C3}" type="pres">
      <dgm:prSet presAssocID="{0106563F-61D9-4BDF-BC23-5CD3059D262F}" presName="Name25" presStyleLbl="parChTrans1D1" presStyleIdx="2" presStyleCnt="3"/>
      <dgm:spPr/>
      <dgm:t>
        <a:bodyPr/>
        <a:lstStyle/>
        <a:p>
          <a:endParaRPr lang="en-IE"/>
        </a:p>
      </dgm:t>
    </dgm:pt>
    <dgm:pt modelId="{926EDA65-2024-4DDA-8118-27BF1627A26D}" type="pres">
      <dgm:prSet presAssocID="{95E1643A-0EE4-4E09-AEE2-DC5E17A6CD19}" presName="node" presStyleCnt="0"/>
      <dgm:spPr/>
    </dgm:pt>
    <dgm:pt modelId="{36B33352-6AFC-4386-99ED-DDBA1BE8AB00}" type="pres">
      <dgm:prSet presAssocID="{95E1643A-0EE4-4E09-AEE2-DC5E17A6CD19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5D71B4B-CFD0-4F90-910A-12FDC581A1E7}" type="pres">
      <dgm:prSet presAssocID="{95E1643A-0EE4-4E09-AEE2-DC5E17A6CD1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B145F82-71B7-440B-A5C3-85FBDB996500}" type="presOf" srcId="{622E4384-66D6-48B8-A050-98AAA9059731}" destId="{DCDC9EB5-C9D6-4BE1-821D-DA08D9B2CA92}" srcOrd="0" destOrd="0" presId="urn:microsoft.com/office/officeart/2005/8/layout/radial2"/>
    <dgm:cxn modelId="{B0733D4C-E89B-48C1-9275-185C9F24C52D}" type="presOf" srcId="{47C9A49E-3ED7-410F-BBC4-ED5C63F13059}" destId="{7DBE0FB9-076F-492D-A1BC-14F2CDCC0FA1}" srcOrd="0" destOrd="0" presId="urn:microsoft.com/office/officeart/2005/8/layout/radial2"/>
    <dgm:cxn modelId="{03953842-9502-4615-B20F-F0964852FEFC}" type="presOf" srcId="{D4F26A35-1773-4CC3-A498-84C2BE89013B}" destId="{A00ABDCD-20CB-4DA1-8167-7F4A5F8F5204}" srcOrd="0" destOrd="0" presId="urn:microsoft.com/office/officeart/2005/8/layout/radial2"/>
    <dgm:cxn modelId="{E42704F3-370C-4CA0-A797-F2CB90A2C191}" type="presOf" srcId="{EECA37DC-A8CF-46EA-B647-45B9EE9AAA98}" destId="{D281813B-92BC-444A-886F-D9A045C001D2}" srcOrd="0" destOrd="0" presId="urn:microsoft.com/office/officeart/2005/8/layout/radial2"/>
    <dgm:cxn modelId="{089DA62C-8660-4656-B614-617C589409DB}" srcId="{622E4384-66D6-48B8-A050-98AAA9059731}" destId="{EECA37DC-A8CF-46EA-B647-45B9EE9AAA98}" srcOrd="1" destOrd="0" parTransId="{47C9A49E-3ED7-410F-BBC4-ED5C63F13059}" sibTransId="{19B3D79A-EA57-42C2-BF01-8CE0F9E52728}"/>
    <dgm:cxn modelId="{1B0BE23B-260D-43EE-BA7B-B6DC27D99EF6}" type="presOf" srcId="{ECCE4F1C-741F-4E65-B014-997EC554AE36}" destId="{0B038466-3BB0-467B-A3BD-6CD75D95BEF0}" srcOrd="0" destOrd="0" presId="urn:microsoft.com/office/officeart/2005/8/layout/radial2"/>
    <dgm:cxn modelId="{D99FEA47-EFD1-416A-AF67-E31C660BE790}" srcId="{EECA37DC-A8CF-46EA-B647-45B9EE9AAA98}" destId="{BB10B8F7-298B-4D89-AF1B-A0A21A5B4F18}" srcOrd="2" destOrd="0" parTransId="{B0596270-1C2E-402C-AE73-2FFD96DCCBEA}" sibTransId="{E4F42904-A9C4-459B-8954-F025D78943AB}"/>
    <dgm:cxn modelId="{09093871-88A2-4EAB-9D3F-6CD7666A5432}" srcId="{CCD50FAA-7D37-4626-90A7-637D2869A4FC}" destId="{91060379-2BA9-41C8-BE16-B641AFB45225}" srcOrd="1" destOrd="0" parTransId="{F6273561-D689-49AE-A7FA-C17D70932120}" sibTransId="{FA3F06E9-0880-4C3A-8966-7D0E93103696}"/>
    <dgm:cxn modelId="{519EEEC6-AAEF-4C38-A597-9C0E9A64712B}" srcId="{622E4384-66D6-48B8-A050-98AAA9059731}" destId="{95E1643A-0EE4-4E09-AEE2-DC5E17A6CD19}" srcOrd="2" destOrd="0" parTransId="{0106563F-61D9-4BDF-BC23-5CD3059D262F}" sibTransId="{534F7C64-6644-412D-8D7E-06A155ABB00E}"/>
    <dgm:cxn modelId="{8A76286F-7DAD-43B2-B7EE-5292999D978D}" srcId="{EECA37DC-A8CF-46EA-B647-45B9EE9AAA98}" destId="{ECCE4F1C-741F-4E65-B014-997EC554AE36}" srcOrd="0" destOrd="0" parTransId="{0FF322B7-A06B-406B-A129-FA606394D1C3}" sibTransId="{A1935ADA-D7C5-4BBB-A02E-7B2E29D471BB}"/>
    <dgm:cxn modelId="{740A5834-15E8-46C3-BAAB-14AE390895E8}" srcId="{95E1643A-0EE4-4E09-AEE2-DC5E17A6CD19}" destId="{1C1DD013-F39D-446E-B3F1-ECC457F6DDCD}" srcOrd="1" destOrd="0" parTransId="{3E0A42E7-F320-4A0A-8BE7-42E7347F34A9}" sibTransId="{541DA905-2236-44DB-8C3A-0C4D2C4103AF}"/>
    <dgm:cxn modelId="{B3F60FFD-7CDE-4D05-9CB4-0339BD308372}" type="presOf" srcId="{A363B826-15ED-4A3A-85DB-0BC555D226BB}" destId="{0B038466-3BB0-467B-A3BD-6CD75D95BEF0}" srcOrd="0" destOrd="1" presId="urn:microsoft.com/office/officeart/2005/8/layout/radial2"/>
    <dgm:cxn modelId="{6293A59E-B641-43B3-AAFD-EBB8593A541A}" type="presOf" srcId="{0106563F-61D9-4BDF-BC23-5CD3059D262F}" destId="{03A60CD1-45FE-4827-B0A8-3B3C133678C3}" srcOrd="0" destOrd="0" presId="urn:microsoft.com/office/officeart/2005/8/layout/radial2"/>
    <dgm:cxn modelId="{F3DF6120-1E08-4EE5-ADC7-9C1A1E2CB0A3}" type="presOf" srcId="{DF5E0951-CB3B-4B4B-B865-A8BFA4DE0FD4}" destId="{4CB93B42-9FF2-454A-89F2-1676A6E16DC1}" srcOrd="0" destOrd="0" presId="urn:microsoft.com/office/officeart/2005/8/layout/radial2"/>
    <dgm:cxn modelId="{111DBA2A-CAEE-461C-A611-A5C46DA5EA48}" srcId="{CCD50FAA-7D37-4626-90A7-637D2869A4FC}" destId="{353B0800-F71D-4AB3-82F3-5AC0A2CE50F0}" srcOrd="2" destOrd="0" parTransId="{8CB685FE-4264-4C0D-B1D9-FD975AE9ED2B}" sibTransId="{ED3270B2-9999-450E-B88A-3838E9EF00EA}"/>
    <dgm:cxn modelId="{B9A48C8D-F0E1-41FB-A540-1E0BC2B4D2DC}" type="presOf" srcId="{CCD50FAA-7D37-4626-90A7-637D2869A4FC}" destId="{55C3C411-4AF9-4191-B4DB-AE966F8C0928}" srcOrd="0" destOrd="0" presId="urn:microsoft.com/office/officeart/2005/8/layout/radial2"/>
    <dgm:cxn modelId="{7D923222-C1EE-4CF4-9475-FFF18FFEDFD3}" type="presOf" srcId="{1C1DD013-F39D-446E-B3F1-ECC457F6DDCD}" destId="{05D71B4B-CFD0-4F90-910A-12FDC581A1E7}" srcOrd="0" destOrd="1" presId="urn:microsoft.com/office/officeart/2005/8/layout/radial2"/>
    <dgm:cxn modelId="{38FE6CDB-CF42-4F62-9E07-84C566D868A7}" srcId="{622E4384-66D6-48B8-A050-98AAA9059731}" destId="{CCD50FAA-7D37-4626-90A7-637D2869A4FC}" srcOrd="0" destOrd="0" parTransId="{D4F26A35-1773-4CC3-A498-84C2BE89013B}" sibTransId="{F21279CD-C6DC-47DF-BBB8-1BD86EE0F89E}"/>
    <dgm:cxn modelId="{D57B6EB3-FC62-445A-909E-52446DE1E971}" type="presOf" srcId="{95E1643A-0EE4-4E09-AEE2-DC5E17A6CD19}" destId="{36B33352-6AFC-4386-99ED-DDBA1BE8AB00}" srcOrd="0" destOrd="0" presId="urn:microsoft.com/office/officeart/2005/8/layout/radial2"/>
    <dgm:cxn modelId="{80D26D3C-8165-4BAA-9E0C-E8EAE5585905}" srcId="{EECA37DC-A8CF-46EA-B647-45B9EE9AAA98}" destId="{A363B826-15ED-4A3A-85DB-0BC555D226BB}" srcOrd="1" destOrd="0" parTransId="{73BF0A25-A156-43D8-9665-B08D7EEE6429}" sibTransId="{B417240E-CCD4-4008-80A2-B40393613665}"/>
    <dgm:cxn modelId="{7C8E7564-D3AD-41CC-AAE8-8BBC4BFB5BB9}" type="presOf" srcId="{F5996467-6E0A-4B76-9012-71A73A10DF14}" destId="{05D71B4B-CFD0-4F90-910A-12FDC581A1E7}" srcOrd="0" destOrd="0" presId="urn:microsoft.com/office/officeart/2005/8/layout/radial2"/>
    <dgm:cxn modelId="{FF62CDCD-569C-4627-88AB-1C1DCE169B83}" srcId="{95E1643A-0EE4-4E09-AEE2-DC5E17A6CD19}" destId="{F5996467-6E0A-4B76-9012-71A73A10DF14}" srcOrd="0" destOrd="0" parTransId="{032AFCE6-9892-4052-9958-DEE00C69B7BD}" sibTransId="{6F1008BC-0811-467C-8915-83CE5BF28382}"/>
    <dgm:cxn modelId="{98456DA3-D0D9-4DE4-8D94-761956658FD5}" type="presOf" srcId="{353B0800-F71D-4AB3-82F3-5AC0A2CE50F0}" destId="{4CB93B42-9FF2-454A-89F2-1676A6E16DC1}" srcOrd="0" destOrd="2" presId="urn:microsoft.com/office/officeart/2005/8/layout/radial2"/>
    <dgm:cxn modelId="{E0615345-E529-4FDB-B538-053BB1F4EB4D}" type="presOf" srcId="{91060379-2BA9-41C8-BE16-B641AFB45225}" destId="{4CB93B42-9FF2-454A-89F2-1676A6E16DC1}" srcOrd="0" destOrd="1" presId="urn:microsoft.com/office/officeart/2005/8/layout/radial2"/>
    <dgm:cxn modelId="{8C7AAE28-494C-47FB-9D49-D7533C8A135D}" srcId="{CCD50FAA-7D37-4626-90A7-637D2869A4FC}" destId="{DF5E0951-CB3B-4B4B-B865-A8BFA4DE0FD4}" srcOrd="0" destOrd="0" parTransId="{FA0B4551-4783-4993-9D2E-EC9B2821450C}" sibTransId="{2FF109BB-2FDA-4CE0-A277-DD029474DB4B}"/>
    <dgm:cxn modelId="{5CB85DC7-8FF9-4BC6-900C-462218F32D47}" type="presOf" srcId="{BB10B8F7-298B-4D89-AF1B-A0A21A5B4F18}" destId="{0B038466-3BB0-467B-A3BD-6CD75D95BEF0}" srcOrd="0" destOrd="2" presId="urn:microsoft.com/office/officeart/2005/8/layout/radial2"/>
    <dgm:cxn modelId="{9796DE80-4E2F-43A1-8AEA-49FE2EEF6AD8}" srcId="{CCD50FAA-7D37-4626-90A7-637D2869A4FC}" destId="{D8D3C914-193F-4889-B466-A93059999B78}" srcOrd="3" destOrd="0" parTransId="{64475F70-3F4D-4B1B-AEB8-0AEC90A9D643}" sibTransId="{267D0F6B-C2D6-438E-A982-0C5B11998F96}"/>
    <dgm:cxn modelId="{D9DAC67E-2F04-4C08-BB35-39C89D6406FF}" type="presOf" srcId="{D8D3C914-193F-4889-B466-A93059999B78}" destId="{4CB93B42-9FF2-454A-89F2-1676A6E16DC1}" srcOrd="0" destOrd="3" presId="urn:microsoft.com/office/officeart/2005/8/layout/radial2"/>
    <dgm:cxn modelId="{9CEA572B-F157-4A99-9374-C4D6DF29F848}" type="presParOf" srcId="{DCDC9EB5-C9D6-4BE1-821D-DA08D9B2CA92}" destId="{87DC1FC5-4CB4-40BD-94A6-10E195B1BA2C}" srcOrd="0" destOrd="0" presId="urn:microsoft.com/office/officeart/2005/8/layout/radial2"/>
    <dgm:cxn modelId="{CA43B655-B037-43CF-96AC-47A964F74737}" type="presParOf" srcId="{87DC1FC5-4CB4-40BD-94A6-10E195B1BA2C}" destId="{5C405566-947D-4B0D-8BB5-A7BA7A0A7180}" srcOrd="0" destOrd="0" presId="urn:microsoft.com/office/officeart/2005/8/layout/radial2"/>
    <dgm:cxn modelId="{DBE9E330-5C7F-412A-9341-C5225887783C}" type="presParOf" srcId="{5C405566-947D-4B0D-8BB5-A7BA7A0A7180}" destId="{9C8298E0-B2C9-49DA-B575-36AB597CE7A5}" srcOrd="0" destOrd="0" presId="urn:microsoft.com/office/officeart/2005/8/layout/radial2"/>
    <dgm:cxn modelId="{58AE2655-8F4F-4875-98B2-52CCD5384DD8}" type="presParOf" srcId="{5C405566-947D-4B0D-8BB5-A7BA7A0A7180}" destId="{7353026F-E10F-4A35-8373-95157B144229}" srcOrd="1" destOrd="0" presId="urn:microsoft.com/office/officeart/2005/8/layout/radial2"/>
    <dgm:cxn modelId="{527EFC58-8FB6-466E-82D2-ED8289F03631}" type="presParOf" srcId="{87DC1FC5-4CB4-40BD-94A6-10E195B1BA2C}" destId="{A00ABDCD-20CB-4DA1-8167-7F4A5F8F5204}" srcOrd="1" destOrd="0" presId="urn:microsoft.com/office/officeart/2005/8/layout/radial2"/>
    <dgm:cxn modelId="{B1484F0D-AFFC-4F58-9415-F97F3E99E60C}" type="presParOf" srcId="{87DC1FC5-4CB4-40BD-94A6-10E195B1BA2C}" destId="{42B0E30E-47E0-4D60-BABC-D5154D0CA738}" srcOrd="2" destOrd="0" presId="urn:microsoft.com/office/officeart/2005/8/layout/radial2"/>
    <dgm:cxn modelId="{5A1354D2-1599-4140-97B5-9327CFC8A5D6}" type="presParOf" srcId="{42B0E30E-47E0-4D60-BABC-D5154D0CA738}" destId="{55C3C411-4AF9-4191-B4DB-AE966F8C0928}" srcOrd="0" destOrd="0" presId="urn:microsoft.com/office/officeart/2005/8/layout/radial2"/>
    <dgm:cxn modelId="{8D39354B-0204-48C2-B2A2-351458E42F87}" type="presParOf" srcId="{42B0E30E-47E0-4D60-BABC-D5154D0CA738}" destId="{4CB93B42-9FF2-454A-89F2-1676A6E16DC1}" srcOrd="1" destOrd="0" presId="urn:microsoft.com/office/officeart/2005/8/layout/radial2"/>
    <dgm:cxn modelId="{4F77015C-6B77-46C6-8FBC-2B0841747E09}" type="presParOf" srcId="{87DC1FC5-4CB4-40BD-94A6-10E195B1BA2C}" destId="{7DBE0FB9-076F-492D-A1BC-14F2CDCC0FA1}" srcOrd="3" destOrd="0" presId="urn:microsoft.com/office/officeart/2005/8/layout/radial2"/>
    <dgm:cxn modelId="{8DDE599D-65F7-46F1-9D6F-37011671BDD6}" type="presParOf" srcId="{87DC1FC5-4CB4-40BD-94A6-10E195B1BA2C}" destId="{3DECB5E5-242D-4779-9D09-5E7BA486089D}" srcOrd="4" destOrd="0" presId="urn:microsoft.com/office/officeart/2005/8/layout/radial2"/>
    <dgm:cxn modelId="{135DEBFB-AD72-414C-ACE7-6F31509E8CA6}" type="presParOf" srcId="{3DECB5E5-242D-4779-9D09-5E7BA486089D}" destId="{D281813B-92BC-444A-886F-D9A045C001D2}" srcOrd="0" destOrd="0" presId="urn:microsoft.com/office/officeart/2005/8/layout/radial2"/>
    <dgm:cxn modelId="{19D8AEBB-F9F6-4629-8EB7-A282C55D3208}" type="presParOf" srcId="{3DECB5E5-242D-4779-9D09-5E7BA486089D}" destId="{0B038466-3BB0-467B-A3BD-6CD75D95BEF0}" srcOrd="1" destOrd="0" presId="urn:microsoft.com/office/officeart/2005/8/layout/radial2"/>
    <dgm:cxn modelId="{9CDAC8B4-DC5C-46FA-8893-D079D8DC3630}" type="presParOf" srcId="{87DC1FC5-4CB4-40BD-94A6-10E195B1BA2C}" destId="{03A60CD1-45FE-4827-B0A8-3B3C133678C3}" srcOrd="5" destOrd="0" presId="urn:microsoft.com/office/officeart/2005/8/layout/radial2"/>
    <dgm:cxn modelId="{2C7488F7-73F0-4D0E-8B78-3BADAB82AC8F}" type="presParOf" srcId="{87DC1FC5-4CB4-40BD-94A6-10E195B1BA2C}" destId="{926EDA65-2024-4DDA-8118-27BF1627A26D}" srcOrd="6" destOrd="0" presId="urn:microsoft.com/office/officeart/2005/8/layout/radial2"/>
    <dgm:cxn modelId="{A21DDC88-C4C3-480B-879A-FD20E8520F11}" type="presParOf" srcId="{926EDA65-2024-4DDA-8118-27BF1627A26D}" destId="{36B33352-6AFC-4386-99ED-DDBA1BE8AB00}" srcOrd="0" destOrd="0" presId="urn:microsoft.com/office/officeart/2005/8/layout/radial2"/>
    <dgm:cxn modelId="{68B74CCC-283E-42FB-AD62-11106D50B701}" type="presParOf" srcId="{926EDA65-2024-4DDA-8118-27BF1627A26D}" destId="{05D71B4B-CFD0-4F90-910A-12FDC581A1E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8E11D8-A3A7-4446-8F83-EA7ACFEDDF0A}">
      <dsp:nvSpPr>
        <dsp:cNvPr id="0" name=""/>
        <dsp:cNvSpPr/>
      </dsp:nvSpPr>
      <dsp:spPr>
        <a:xfrm>
          <a:off x="4402758" y="3536625"/>
          <a:ext cx="2897533" cy="2897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ModuleName</a:t>
          </a: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(directory)</a:t>
          </a:r>
          <a:endParaRPr lang="en-IE" sz="2800" kern="1200" dirty="0"/>
        </a:p>
      </dsp:txBody>
      <dsp:txXfrm>
        <a:off x="4402758" y="3536625"/>
        <a:ext cx="2897533" cy="2897533"/>
      </dsp:txXfrm>
    </dsp:sp>
    <dsp:sp modelId="{AFE11DE3-4DFE-4C5A-943A-1F0C1E4D7DB3}">
      <dsp:nvSpPr>
        <dsp:cNvPr id="0" name=""/>
        <dsp:cNvSpPr/>
      </dsp:nvSpPr>
      <dsp:spPr>
        <a:xfrm rot="10830060">
          <a:off x="1464132" y="4546271"/>
          <a:ext cx="2777110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0D9C-9D18-404D-A542-2D505ED25D8E}">
      <dsp:nvSpPr>
        <dsp:cNvPr id="0" name=""/>
        <dsp:cNvSpPr/>
      </dsp:nvSpPr>
      <dsp:spPr>
        <a:xfrm>
          <a:off x="450048" y="4135718"/>
          <a:ext cx="2028273" cy="1622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ModuleName.psd1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(Manifest)</a:t>
          </a:r>
          <a:endParaRPr lang="en-IE" sz="2000" kern="1200" dirty="0"/>
        </a:p>
      </dsp:txBody>
      <dsp:txXfrm>
        <a:off x="450048" y="4135718"/>
        <a:ext cx="2028273" cy="1622618"/>
      </dsp:txXfrm>
    </dsp:sp>
    <dsp:sp modelId="{AA76D472-C03C-4DE2-ABF0-77884FAC4030}">
      <dsp:nvSpPr>
        <dsp:cNvPr id="0" name=""/>
        <dsp:cNvSpPr/>
      </dsp:nvSpPr>
      <dsp:spPr>
        <a:xfrm rot="12981096">
          <a:off x="2018535" y="2784761"/>
          <a:ext cx="2807748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CAB3-6E41-47EE-8FA3-72558C211D24}">
      <dsp:nvSpPr>
        <dsp:cNvPr id="0" name=""/>
        <dsp:cNvSpPr/>
      </dsp:nvSpPr>
      <dsp:spPr>
        <a:xfrm>
          <a:off x="1277600" y="1554219"/>
          <a:ext cx="2028273" cy="162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ModuleName.psm1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(Module script)</a:t>
          </a:r>
          <a:endParaRPr lang="en-IE" sz="2000" kern="1200" dirty="0"/>
        </a:p>
      </dsp:txBody>
      <dsp:txXfrm>
        <a:off x="1277600" y="1554219"/>
        <a:ext cx="2028273" cy="1622618"/>
      </dsp:txXfrm>
    </dsp:sp>
    <dsp:sp modelId="{21F9CDF3-E36B-4608-B1C2-2913F7C5DE28}">
      <dsp:nvSpPr>
        <dsp:cNvPr id="0" name=""/>
        <dsp:cNvSpPr/>
      </dsp:nvSpPr>
      <dsp:spPr>
        <a:xfrm rot="15109795">
          <a:off x="3524186" y="1720257"/>
          <a:ext cx="2782439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EDA72-BE86-4D6E-97CF-28E93ABC057D}">
      <dsp:nvSpPr>
        <dsp:cNvPr id="0" name=""/>
        <dsp:cNvSpPr/>
      </dsp:nvSpPr>
      <dsp:spPr>
        <a:xfrm>
          <a:off x="3467433" y="0"/>
          <a:ext cx="2028273" cy="16226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*.dll</a:t>
          </a:r>
          <a:br>
            <a:rPr lang="en-US" sz="2000" kern="1200" dirty="0" smtClean="0"/>
          </a:br>
          <a:r>
            <a:rPr lang="en-US" sz="2000" kern="1200" dirty="0" smtClean="0"/>
            <a:t>(binaries)</a:t>
          </a:r>
          <a:endParaRPr lang="en-IE" sz="2000" kern="1200" dirty="0"/>
        </a:p>
      </dsp:txBody>
      <dsp:txXfrm>
        <a:off x="3467433" y="0"/>
        <a:ext cx="2028273" cy="1622618"/>
      </dsp:txXfrm>
    </dsp:sp>
    <dsp:sp modelId="{8CDB5F14-82A3-49DC-8CA1-051BF4DF85D9}">
      <dsp:nvSpPr>
        <dsp:cNvPr id="0" name=""/>
        <dsp:cNvSpPr/>
      </dsp:nvSpPr>
      <dsp:spPr>
        <a:xfrm rot="17267896">
          <a:off x="5380771" y="1718885"/>
          <a:ext cx="2773703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176B6-9CEE-47D3-BBE1-35CDB9D0A73B}">
      <dsp:nvSpPr>
        <dsp:cNvPr id="0" name=""/>
        <dsp:cNvSpPr/>
      </dsp:nvSpPr>
      <dsp:spPr>
        <a:xfrm>
          <a:off x="6177400" y="0"/>
          <a:ext cx="2028273" cy="16226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*.ps1</a:t>
          </a:r>
          <a:br>
            <a:rPr lang="en-US" sz="2000" kern="1200" dirty="0" smtClean="0"/>
          </a:br>
          <a:r>
            <a:rPr lang="en-US" sz="2000" kern="1200" dirty="0" smtClean="0"/>
            <a:t> (scripts)</a:t>
          </a:r>
          <a:endParaRPr lang="en-IE" sz="2000" kern="1200" dirty="0"/>
        </a:p>
      </dsp:txBody>
      <dsp:txXfrm>
        <a:off x="6177400" y="0"/>
        <a:ext cx="2028273" cy="1622618"/>
      </dsp:txXfrm>
    </dsp:sp>
    <dsp:sp modelId="{B758E1CF-2CF4-4876-91D9-FA6968FF6D11}">
      <dsp:nvSpPr>
        <dsp:cNvPr id="0" name=""/>
        <dsp:cNvSpPr/>
      </dsp:nvSpPr>
      <dsp:spPr>
        <a:xfrm rot="19440000">
          <a:off x="6889185" y="2809835"/>
          <a:ext cx="2776861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703D-489D-47CC-BAE5-BCF62ED4BF06}">
      <dsp:nvSpPr>
        <dsp:cNvPr id="0" name=""/>
        <dsp:cNvSpPr/>
      </dsp:nvSpPr>
      <dsp:spPr>
        <a:xfrm>
          <a:off x="8386743" y="1595325"/>
          <a:ext cx="2028273" cy="16226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*.Format.ps1xml</a:t>
          </a:r>
          <a:br>
            <a:rPr lang="en-US" sz="2000" kern="1200" dirty="0" smtClean="0"/>
          </a:br>
          <a:r>
            <a:rPr lang="en-US" sz="2000" kern="1200" dirty="0" smtClean="0"/>
            <a:t>*.Types.ps1xml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(format &amp; type extensions)</a:t>
          </a:r>
          <a:endParaRPr lang="en-IE" sz="2000" kern="1200" dirty="0"/>
        </a:p>
      </dsp:txBody>
      <dsp:txXfrm>
        <a:off x="8386743" y="1595325"/>
        <a:ext cx="2028273" cy="1622618"/>
      </dsp:txXfrm>
    </dsp:sp>
    <dsp:sp modelId="{E9AE6BD2-81DF-4A5F-8650-32EE8DDC657C}">
      <dsp:nvSpPr>
        <dsp:cNvPr id="0" name=""/>
        <dsp:cNvSpPr/>
      </dsp:nvSpPr>
      <dsp:spPr>
        <a:xfrm>
          <a:off x="7461907" y="4572493"/>
          <a:ext cx="2776861" cy="82579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520E8-5EBA-4782-BD2D-B44238CE5180}">
      <dsp:nvSpPr>
        <dsp:cNvPr id="0" name=""/>
        <dsp:cNvSpPr/>
      </dsp:nvSpPr>
      <dsp:spPr>
        <a:xfrm>
          <a:off x="9224632" y="4174083"/>
          <a:ext cx="2028273" cy="1622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Resources (help files, etc.)</a:t>
          </a:r>
          <a:endParaRPr lang="en-IE" sz="2400" kern="1200" dirty="0"/>
        </a:p>
      </dsp:txBody>
      <dsp:txXfrm>
        <a:off x="9224632" y="4174083"/>
        <a:ext cx="2028273" cy="16226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0AF6E-3E4B-4BB5-AAB1-BEB9B957F371}">
      <dsp:nvSpPr>
        <dsp:cNvPr id="0" name=""/>
        <dsp:cNvSpPr/>
      </dsp:nvSpPr>
      <dsp:spPr>
        <a:xfrm rot="5400000">
          <a:off x="5492752" y="-1602564"/>
          <a:ext cx="2520313" cy="635567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You’re never going to share</a:t>
          </a:r>
          <a:endParaRPr lang="en-I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Module is very simple</a:t>
          </a:r>
          <a:endParaRPr lang="en-I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PowerShell</a:t>
          </a:r>
          <a:r>
            <a:rPr lang="en-US" sz="3500" kern="1200" dirty="0" smtClean="0"/>
            <a:t> v2 compatibility guaranteed</a:t>
          </a:r>
          <a:endParaRPr lang="en-IE" sz="3500" kern="1200" dirty="0"/>
        </a:p>
      </dsp:txBody>
      <dsp:txXfrm rot="5400000">
        <a:off x="5492752" y="-1602564"/>
        <a:ext cx="2520313" cy="6355678"/>
      </dsp:txXfrm>
    </dsp:sp>
    <dsp:sp modelId="{47340973-9E1A-428F-8457-3757B5E544F9}">
      <dsp:nvSpPr>
        <dsp:cNvPr id="0" name=""/>
        <dsp:cNvSpPr/>
      </dsp:nvSpPr>
      <dsp:spPr>
        <a:xfrm>
          <a:off x="0" y="78"/>
          <a:ext cx="3575069" cy="31503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When to Bend</a:t>
          </a:r>
          <a:endParaRPr lang="en-IE" sz="6500" kern="1200" dirty="0"/>
        </a:p>
      </dsp:txBody>
      <dsp:txXfrm>
        <a:off x="0" y="78"/>
        <a:ext cx="3575069" cy="3150391"/>
      </dsp:txXfrm>
    </dsp:sp>
    <dsp:sp modelId="{7DC5571D-9FDA-466B-8885-D281EA538EBE}">
      <dsp:nvSpPr>
        <dsp:cNvPr id="0" name=""/>
        <dsp:cNvSpPr/>
      </dsp:nvSpPr>
      <dsp:spPr>
        <a:xfrm rot="5400000">
          <a:off x="5492752" y="1705346"/>
          <a:ext cx="2520313" cy="635567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PowerShell</a:t>
          </a:r>
          <a:r>
            <a:rPr lang="en-US" sz="3500" kern="1200" dirty="0" smtClean="0"/>
            <a:t> version issues (fail at runtime)</a:t>
          </a:r>
          <a:endParaRPr lang="en-I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Dealing with a mess in the field</a:t>
          </a:r>
          <a:endParaRPr lang="en-IE" sz="3500" kern="1200" dirty="0"/>
        </a:p>
      </dsp:txBody>
      <dsp:txXfrm rot="5400000">
        <a:off x="5492752" y="1705346"/>
        <a:ext cx="2520313" cy="6355678"/>
      </dsp:txXfrm>
    </dsp:sp>
    <dsp:sp modelId="{2F8B5296-A503-4E6D-B574-8533D7AEDBF3}">
      <dsp:nvSpPr>
        <dsp:cNvPr id="0" name=""/>
        <dsp:cNvSpPr/>
      </dsp:nvSpPr>
      <dsp:spPr>
        <a:xfrm>
          <a:off x="0" y="3307989"/>
          <a:ext cx="3575069" cy="315039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Risks</a:t>
          </a:r>
          <a:endParaRPr lang="en-IE" sz="6500" kern="1200" dirty="0"/>
        </a:p>
      </dsp:txBody>
      <dsp:txXfrm>
        <a:off x="0" y="3307989"/>
        <a:ext cx="3575069" cy="315039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A60CD1-45FE-4827-B0A8-3B3C133678C3}">
      <dsp:nvSpPr>
        <dsp:cNvPr id="0" name=""/>
        <dsp:cNvSpPr/>
      </dsp:nvSpPr>
      <dsp:spPr>
        <a:xfrm rot="2563406">
          <a:off x="3313866" y="4995681"/>
          <a:ext cx="1071375" cy="58447"/>
        </a:xfrm>
        <a:custGeom>
          <a:avLst/>
          <a:gdLst/>
          <a:ahLst/>
          <a:cxnLst/>
          <a:rect l="0" t="0" r="0" b="0"/>
          <a:pathLst>
            <a:path>
              <a:moveTo>
                <a:pt x="0" y="29223"/>
              </a:moveTo>
              <a:lnTo>
                <a:pt x="1071375" y="2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0FB9-076F-492D-A1BC-14F2CDCC0FA1}">
      <dsp:nvSpPr>
        <dsp:cNvPr id="0" name=""/>
        <dsp:cNvSpPr/>
      </dsp:nvSpPr>
      <dsp:spPr>
        <a:xfrm>
          <a:off x="3456017" y="3526775"/>
          <a:ext cx="1192306" cy="58447"/>
        </a:xfrm>
        <a:custGeom>
          <a:avLst/>
          <a:gdLst/>
          <a:ahLst/>
          <a:cxnLst/>
          <a:rect l="0" t="0" r="0" b="0"/>
          <a:pathLst>
            <a:path>
              <a:moveTo>
                <a:pt x="0" y="29223"/>
              </a:moveTo>
              <a:lnTo>
                <a:pt x="1192306" y="2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ABDCD-20CB-4DA1-8167-7F4A5F8F5204}">
      <dsp:nvSpPr>
        <dsp:cNvPr id="0" name=""/>
        <dsp:cNvSpPr/>
      </dsp:nvSpPr>
      <dsp:spPr>
        <a:xfrm rot="19036594">
          <a:off x="3313866" y="2057870"/>
          <a:ext cx="1071375" cy="58447"/>
        </a:xfrm>
        <a:custGeom>
          <a:avLst/>
          <a:gdLst/>
          <a:ahLst/>
          <a:cxnLst/>
          <a:rect l="0" t="0" r="0" b="0"/>
          <a:pathLst>
            <a:path>
              <a:moveTo>
                <a:pt x="0" y="29223"/>
              </a:moveTo>
              <a:lnTo>
                <a:pt x="1071375" y="2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3026F-E10F-4A35-8373-95157B144229}">
      <dsp:nvSpPr>
        <dsp:cNvPr id="0" name=""/>
        <dsp:cNvSpPr/>
      </dsp:nvSpPr>
      <dsp:spPr>
        <a:xfrm>
          <a:off x="549028" y="1846005"/>
          <a:ext cx="3419987" cy="341998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3C411-4AF9-4191-B4DB-AE966F8C0928}">
      <dsp:nvSpPr>
        <dsp:cNvPr id="0" name=""/>
        <dsp:cNvSpPr/>
      </dsp:nvSpPr>
      <dsp:spPr>
        <a:xfrm>
          <a:off x="3970828" y="1557"/>
          <a:ext cx="2051992" cy="2051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Types</a:t>
          </a:r>
          <a:endParaRPr lang="en-IE" sz="3100" kern="1200" dirty="0"/>
        </a:p>
      </dsp:txBody>
      <dsp:txXfrm>
        <a:off x="3970828" y="1557"/>
        <a:ext cx="2051992" cy="2051992"/>
      </dsp:txXfrm>
    </dsp:sp>
    <dsp:sp modelId="{4CB93B42-9FF2-454A-89F2-1676A6E16DC1}">
      <dsp:nvSpPr>
        <dsp:cNvPr id="0" name=""/>
        <dsp:cNvSpPr/>
      </dsp:nvSpPr>
      <dsp:spPr>
        <a:xfrm>
          <a:off x="6228020" y="1557"/>
          <a:ext cx="3077988" cy="2051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Product.Management.Objects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Only getters, private setters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Public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DeserializingTypeConverter</a:t>
          </a:r>
          <a:endParaRPr lang="en-IE" sz="1600" kern="1200" dirty="0"/>
        </a:p>
      </dsp:txBody>
      <dsp:txXfrm>
        <a:off x="6228020" y="1557"/>
        <a:ext cx="3077988" cy="2051992"/>
      </dsp:txXfrm>
    </dsp:sp>
    <dsp:sp modelId="{D281813B-92BC-444A-886F-D9A045C001D2}">
      <dsp:nvSpPr>
        <dsp:cNvPr id="0" name=""/>
        <dsp:cNvSpPr/>
      </dsp:nvSpPr>
      <dsp:spPr>
        <a:xfrm>
          <a:off x="4648324" y="2530003"/>
          <a:ext cx="2051992" cy="2051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Cmdlets</a:t>
          </a:r>
          <a:endParaRPr lang="en-IE" sz="3100" kern="1200" dirty="0"/>
        </a:p>
      </dsp:txBody>
      <dsp:txXfrm>
        <a:off x="4648324" y="2530003"/>
        <a:ext cx="2051992" cy="2051992"/>
      </dsp:txXfrm>
    </dsp:sp>
    <dsp:sp modelId="{0B038466-3BB0-467B-A3BD-6CD75D95BEF0}">
      <dsp:nvSpPr>
        <dsp:cNvPr id="0" name=""/>
        <dsp:cNvSpPr/>
      </dsp:nvSpPr>
      <dsp:spPr>
        <a:xfrm>
          <a:off x="6905515" y="2530003"/>
          <a:ext cx="3077988" cy="2051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Product.Management.Commands</a:t>
          </a:r>
          <a:r>
            <a:rPr lang="en-US" sz="1600" kern="1200" dirty="0" smtClean="0"/>
            <a:t> namespace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Verb-Noun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public</a:t>
          </a:r>
          <a:endParaRPr lang="en-IE" sz="1600" kern="1200" dirty="0"/>
        </a:p>
      </dsp:txBody>
      <dsp:txXfrm>
        <a:off x="6905515" y="2530003"/>
        <a:ext cx="3077988" cy="2051992"/>
      </dsp:txXfrm>
    </dsp:sp>
    <dsp:sp modelId="{36B33352-6AFC-4386-99ED-DDBA1BE8AB00}">
      <dsp:nvSpPr>
        <dsp:cNvPr id="0" name=""/>
        <dsp:cNvSpPr/>
      </dsp:nvSpPr>
      <dsp:spPr>
        <a:xfrm>
          <a:off x="3970828" y="5058449"/>
          <a:ext cx="2051992" cy="2051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Internals</a:t>
          </a:r>
          <a:endParaRPr lang="en-IE" sz="3100" kern="1200" dirty="0"/>
        </a:p>
      </dsp:txBody>
      <dsp:txXfrm>
        <a:off x="3970828" y="5058449"/>
        <a:ext cx="2051992" cy="2051992"/>
      </dsp:txXfrm>
    </dsp:sp>
    <dsp:sp modelId="{05D71B4B-CFD0-4F90-910A-12FDC581A1E7}">
      <dsp:nvSpPr>
        <dsp:cNvPr id="0" name=""/>
        <dsp:cNvSpPr/>
      </dsp:nvSpPr>
      <dsp:spPr>
        <a:xfrm>
          <a:off x="6228020" y="5058449"/>
          <a:ext cx="3077988" cy="2051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Product.Management.Internal</a:t>
          </a:r>
          <a:r>
            <a:rPr lang="en-US" sz="1600" kern="1200" dirty="0" smtClean="0"/>
            <a:t> namespace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Internal (not private or public)</a:t>
          </a:r>
          <a:endParaRPr lang="en-IE" sz="1600" kern="1200" dirty="0"/>
        </a:p>
      </dsp:txBody>
      <dsp:txXfrm>
        <a:off x="6228020" y="5058449"/>
        <a:ext cx="3077988" cy="2051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17966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</a:t>
            </a:r>
            <a:r>
              <a:rPr lang="en-US" dirty="0" smtClean="0"/>
              <a:t>suggestion from the audience: use logic in your .psm1 to load all</a:t>
            </a:r>
            <a:r>
              <a:rPr lang="en-US" baseline="0" dirty="0" smtClean="0"/>
              <a:t> the right pieces.  If you have a .NET 2.0 and .NET 4.0 binary….use the .psm1 to detect the version of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you’re running in, and load the appropriate .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on-the-fly.</a:t>
            </a:r>
          </a:p>
          <a:p>
            <a:endParaRPr lang="en-I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don’t email Mr. </a:t>
            </a:r>
            <a:r>
              <a:rPr lang="en-US" dirty="0" err="1" smtClean="0"/>
              <a:t>Snover</a:t>
            </a:r>
            <a:r>
              <a:rPr lang="en-US" dirty="0" smtClean="0"/>
              <a:t>.  That’s a little joke.</a:t>
            </a:r>
            <a:r>
              <a:rPr lang="en-US" baseline="0" dirty="0" smtClean="0"/>
              <a:t>  I had no idea he’d be in the front row during the presentation – sorry, Jeff!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baseline="0" dirty="0" smtClean="0"/>
          </a:p>
          <a:p>
            <a:endParaRPr lang="en-US" dirty="0" smtClean="0"/>
          </a:p>
          <a:p>
            <a:endParaRPr lang="en-I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77CC-DDF5-444A-9DB4-EB3369701195}" type="datetimeFigureOut">
              <a:rPr lang="en-IE" smtClean="0"/>
              <a:pPr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D1A2-96C6-4AB0-823C-865BA933C5F9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snover@microsoft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569889(v=VS.85)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owershell/archive/2010/01/07/how-objects-are-sent-to-and-from-remote-session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msdn.microsoft.com/FxCopPowerShellRul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PowerShell Module Design Rules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…and when to bend </a:t>
            </a:r>
            <a:r>
              <a:rPr sz="3200" dirty="0" smtClean="0">
                <a:solidFill>
                  <a:srgbClr val="FFFFFF"/>
                </a:solidFill>
              </a:rPr>
              <a:t>them</a:t>
            </a:r>
            <a:endParaRPr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ModuleName.psm1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55040" y="4511040"/>
            <a:ext cx="11094720" cy="12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Cmdlets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Cmdlets</a:t>
            </a:r>
            <a:r>
              <a:rPr lang="en-US" dirty="0" smtClean="0"/>
              <a:t> are the UI of your module</a:t>
            </a:r>
          </a:p>
          <a:p>
            <a:pPr lvl="1"/>
            <a:r>
              <a:rPr lang="en-US" dirty="0" smtClean="0"/>
              <a:t>Results are object types… but </a:t>
            </a:r>
            <a:r>
              <a:rPr lang="en-US" dirty="0" err="1" smtClean="0"/>
              <a:t>cmdlets</a:t>
            </a:r>
            <a:r>
              <a:rPr lang="en-US" dirty="0" smtClean="0"/>
              <a:t> must ‘Get-’ the objects</a:t>
            </a:r>
          </a:p>
          <a:p>
            <a:r>
              <a:rPr lang="en-US" dirty="0" smtClean="0"/>
              <a:t>Once you ship, you must support</a:t>
            </a:r>
          </a:p>
          <a:p>
            <a:pPr lvl="1"/>
            <a:r>
              <a:rPr lang="en-US" dirty="0" smtClean="0"/>
              <a:t>Careful what you expose!</a:t>
            </a:r>
          </a:p>
          <a:p>
            <a:r>
              <a:rPr lang="en-US" dirty="0" smtClean="0"/>
              <a:t>Goal: to feel like an extension to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 an ugly appendage</a:t>
            </a:r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Problems in Computer Science: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0" indent="-914400">
              <a:buFont typeface="+mj-lt"/>
              <a:buAutoNum type="arabicPeriod"/>
            </a:pPr>
            <a:r>
              <a:rPr lang="en-US" dirty="0" smtClean="0"/>
              <a:t>Naming things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dirty="0" smtClean="0"/>
              <a:t>Cache invalidation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dirty="0" smtClean="0"/>
              <a:t>Off-by-one errors</a:t>
            </a:r>
          </a:p>
          <a:p>
            <a:pPr marL="914400" lvl="0" indent="-914400">
              <a:buFont typeface="+mj-lt"/>
              <a:buAutoNum type="arabicPeriod"/>
            </a:pPr>
            <a:endParaRPr lang="en-US" dirty="0" smtClean="0"/>
          </a:p>
          <a:p>
            <a:pPr marL="914400" lvl="0" indent="-914400">
              <a:buNone/>
            </a:pPr>
            <a:r>
              <a:rPr lang="en-US" dirty="0" err="1" smtClean="0"/>
              <a:t>PowerShell</a:t>
            </a:r>
            <a:r>
              <a:rPr lang="en-US" dirty="0" smtClean="0"/>
              <a:t> guidelines help with half of these…</a:t>
            </a:r>
          </a:p>
        </p:txBody>
      </p:sp>
    </p:spTree>
    <p:extLst>
      <p:ext uri="{BB962C8B-B14F-4D97-AF65-F5344CB8AC3E}">
        <p14:creationId xmlns:p14="http://schemas.microsoft.com/office/powerpoint/2010/main" xmlns="" val="3599756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Use Standard Verbs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The “feel” of your module</a:t>
            </a:r>
            <a:r>
              <a:rPr lang="en-US" baseline="0" dirty="0" smtClean="0"/>
              <a:t> is in the names</a:t>
            </a:r>
          </a:p>
          <a:p>
            <a:pPr lvl="1"/>
            <a:r>
              <a:rPr lang="en-US" baseline="0" dirty="0" smtClean="0"/>
              <a:t>Use Verb-Noun</a:t>
            </a:r>
            <a:r>
              <a:rPr lang="en-US" dirty="0" smtClean="0"/>
              <a:t> for all public </a:t>
            </a:r>
            <a:r>
              <a:rPr lang="en-US" dirty="0" err="1" smtClean="0"/>
              <a:t>cmdlet</a:t>
            </a:r>
            <a:r>
              <a:rPr lang="en-US" dirty="0" smtClean="0"/>
              <a:t> names</a:t>
            </a:r>
            <a:endParaRPr lang="en-US" baseline="0" dirty="0" smtClean="0"/>
          </a:p>
          <a:p>
            <a:r>
              <a:rPr lang="en-US" dirty="0" smtClean="0"/>
              <a:t>Use standard verbs unless you have a VERY good reason to deviate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becomes just “Shell” if everyone has to read your docs to get stuff done!</a:t>
            </a:r>
          </a:p>
          <a:p>
            <a:pPr lvl="1"/>
            <a:r>
              <a:rPr lang="en-US" dirty="0" smtClean="0"/>
              <a:t>Email </a:t>
            </a:r>
            <a:r>
              <a:rPr lang="en-US" dirty="0" smtClean="0">
                <a:hlinkClick r:id="rId3"/>
              </a:rPr>
              <a:t>Jsnover@microsoft.com</a:t>
            </a:r>
            <a:r>
              <a:rPr lang="en-US" dirty="0" smtClean="0"/>
              <a:t> for permission</a:t>
            </a:r>
          </a:p>
          <a:p>
            <a:pPr lvl="1"/>
            <a:r>
              <a:rPr lang="en-US" dirty="0" smtClean="0">
                <a:hlinkClick r:id="rId4"/>
              </a:rPr>
              <a:t>http://msdn.microsoft.com/en-us/library/ms569889(v=VS.85).aspx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Prefix Noun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“marker” of your module is your noun name </a:t>
            </a:r>
            <a:r>
              <a:rPr lang="en-US" i="1" dirty="0" smtClean="0"/>
              <a:t>prefix</a:t>
            </a:r>
          </a:p>
          <a:p>
            <a:pPr lvl="1"/>
            <a:r>
              <a:rPr lang="en-US" dirty="0" smtClean="0"/>
              <a:t>Company or product name abbreviation is best</a:t>
            </a:r>
          </a:p>
          <a:p>
            <a:pPr lvl="2"/>
            <a:r>
              <a:rPr lang="en-US" dirty="0" smtClean="0"/>
              <a:t>Pick the one that’s least likely to change </a:t>
            </a:r>
          </a:p>
          <a:p>
            <a:pPr lvl="1"/>
            <a:r>
              <a:rPr lang="en-US" baseline="0" dirty="0" smtClean="0"/>
              <a:t>Example: BE (</a:t>
            </a:r>
            <a:r>
              <a:rPr lang="en-US" baseline="0" dirty="0" err="1" smtClean="0"/>
              <a:t>BackupExec</a:t>
            </a:r>
            <a:r>
              <a:rPr lang="en-US" baseline="0" dirty="0" smtClean="0"/>
              <a:t>)</a:t>
            </a:r>
          </a:p>
          <a:p>
            <a:pPr lvl="2"/>
            <a:r>
              <a:rPr lang="en-US" baseline="0" dirty="0" smtClean="0"/>
              <a:t>Get-</a:t>
            </a:r>
            <a:r>
              <a:rPr lang="en-US" baseline="0" dirty="0" err="1" smtClean="0"/>
              <a:t>BEJob</a:t>
            </a:r>
            <a:endParaRPr lang="en-US" baseline="0" dirty="0" smtClean="0"/>
          </a:p>
          <a:p>
            <a:pPr lvl="2"/>
            <a:r>
              <a:rPr lang="en-US" u="sng" baseline="0" dirty="0" smtClean="0"/>
              <a:t>NOT </a:t>
            </a:r>
            <a:r>
              <a:rPr lang="en-US" baseline="0" dirty="0" smtClean="0"/>
              <a:t>Get-Job!!!</a:t>
            </a:r>
          </a:p>
          <a:p>
            <a:pPr lvl="3"/>
            <a:r>
              <a:rPr lang="en-US" dirty="0" smtClean="0"/>
              <a:t>Get-Job already exists – USE A PREFIX!</a:t>
            </a:r>
          </a:p>
          <a:p>
            <a:pPr lvl="1"/>
            <a:r>
              <a:rPr lang="en-US" baseline="0" dirty="0" smtClean="0"/>
              <a:t>“PS” is</a:t>
            </a:r>
            <a:r>
              <a:rPr lang="en-US" dirty="0" smtClean="0"/>
              <a:t> reserved for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“” is reserved for Windows OS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Rule: Do Not Prefix Parameter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names should NOT be prefixed</a:t>
            </a:r>
          </a:p>
          <a:p>
            <a:pPr lvl="1"/>
            <a:r>
              <a:rPr lang="en-US" dirty="0" smtClean="0"/>
              <a:t>Unnatural</a:t>
            </a:r>
          </a:p>
          <a:p>
            <a:pPr lvl="1"/>
            <a:r>
              <a:rPr lang="en-US" dirty="0" smtClean="0"/>
              <a:t>Redundant</a:t>
            </a:r>
          </a:p>
          <a:p>
            <a:pPr lvl="1"/>
            <a:r>
              <a:rPr lang="en-US" dirty="0" smtClean="0"/>
              <a:t>Ruins tab completion experience</a:t>
            </a:r>
          </a:p>
          <a:p>
            <a:r>
              <a:rPr lang="en-US" dirty="0" smtClean="0"/>
              <a:t>Property names == parameter names</a:t>
            </a:r>
          </a:p>
          <a:p>
            <a:pPr lvl="1"/>
            <a:r>
              <a:rPr lang="en-US" dirty="0" err="1" smtClean="0"/>
              <a:t>Cmdlets</a:t>
            </a:r>
            <a:r>
              <a:rPr lang="en-US" dirty="0" smtClean="0"/>
              <a:t> are the interface to your objects</a:t>
            </a:r>
          </a:p>
          <a:p>
            <a:pPr lvl="1"/>
            <a:r>
              <a:rPr lang="en-US" dirty="0" smtClean="0"/>
              <a:t>This is where the ‘feel’ comes from</a:t>
            </a:r>
          </a:p>
          <a:p>
            <a:pPr lvl="1"/>
            <a:r>
              <a:rPr lang="en-US" dirty="0" smtClean="0"/>
              <a:t>Get- returns objects</a:t>
            </a:r>
          </a:p>
          <a:p>
            <a:pPr lvl="1"/>
            <a:r>
              <a:rPr lang="en-US" dirty="0" smtClean="0"/>
              <a:t>Set- parameters match object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Strongly Type Parameters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of </a:t>
            </a:r>
            <a:r>
              <a:rPr lang="en-US" dirty="0" err="1" smtClean="0"/>
              <a:t>PowerShell’s</a:t>
            </a:r>
            <a:r>
              <a:rPr lang="en-US" dirty="0" smtClean="0"/>
              <a:t> power comes from the type system</a:t>
            </a:r>
          </a:p>
          <a:p>
            <a:r>
              <a:rPr lang="en-US" dirty="0" smtClean="0"/>
              <a:t>Module authors have several ways to convert text-to-objects</a:t>
            </a:r>
          </a:p>
          <a:p>
            <a:r>
              <a:rPr lang="en-US" dirty="0" err="1" smtClean="0"/>
              <a:t>Intellisense</a:t>
            </a:r>
            <a:r>
              <a:rPr lang="en-US" dirty="0" smtClean="0"/>
              <a:t> eats the Output type – FEED it!</a:t>
            </a:r>
          </a:p>
          <a:p>
            <a:pPr marL="1056623" marR="0" lvl="1" indent="-487672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tip: read James O’Neill’s blog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Rule: Leverage Parameter Attributes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is more: only add attributes you need and understand</a:t>
            </a:r>
          </a:p>
          <a:p>
            <a:pPr lvl="1"/>
            <a:r>
              <a:rPr lang="en-US" dirty="0" smtClean="0"/>
              <a:t>Only specify if you’re overriding the default</a:t>
            </a:r>
          </a:p>
          <a:p>
            <a:pPr lvl="2"/>
            <a:r>
              <a:rPr lang="en-US" dirty="0" smtClean="0"/>
              <a:t>Mandatory=$true…..no need  to specify $false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BEND:</a:t>
            </a:r>
          </a:p>
          <a:p>
            <a:pPr lvl="1"/>
            <a:r>
              <a:rPr lang="en-US" dirty="0" smtClean="0"/>
              <a:t>When the built-in error messages are unhelpful, validate with your own code and messages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Minimize </a:t>
            </a:r>
            <a:r>
              <a:rPr lang="en-US" dirty="0" err="1" smtClean="0"/>
              <a:t>ParameterSets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Generally, you want to keep the flexibility of your syntax to a minimum</a:t>
            </a:r>
          </a:p>
          <a:p>
            <a:pPr lvl="1"/>
            <a:r>
              <a:rPr lang="en-US" dirty="0" err="1" smtClean="0"/>
              <a:t>ParameterSets</a:t>
            </a:r>
            <a:r>
              <a:rPr lang="en-US" dirty="0" smtClean="0"/>
              <a:t> let you provide multiple </a:t>
            </a:r>
            <a:r>
              <a:rPr lang="en-US" dirty="0" err="1" smtClean="0"/>
              <a:t>syntaxii</a:t>
            </a:r>
            <a:r>
              <a:rPr lang="en-US" dirty="0" smtClean="0"/>
              <a:t> for a </a:t>
            </a:r>
            <a:r>
              <a:rPr lang="en-US" dirty="0" err="1" smtClean="0"/>
              <a:t>cmdlet</a:t>
            </a:r>
            <a:endParaRPr lang="en-US" dirty="0" smtClean="0"/>
          </a:p>
          <a:p>
            <a:pPr lvl="1"/>
            <a:r>
              <a:rPr lang="en-US" dirty="0" smtClean="0"/>
              <a:t>Developers: </a:t>
            </a:r>
            <a:r>
              <a:rPr lang="en-US" dirty="0" err="1" smtClean="0"/>
              <a:t>yay</a:t>
            </a:r>
            <a:r>
              <a:rPr lang="en-US" dirty="0" smtClean="0"/>
              <a:t>!  IT Pros: ????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BEND:</a:t>
            </a:r>
          </a:p>
          <a:p>
            <a:pPr lvl="1"/>
            <a:r>
              <a:rPr lang="en-US" dirty="0" smtClean="0"/>
              <a:t>New- and Add- </a:t>
            </a:r>
            <a:r>
              <a:rPr lang="en-US" dirty="0" err="1" smtClean="0"/>
              <a:t>cmdlets</a:t>
            </a:r>
            <a:r>
              <a:rPr lang="en-US" dirty="0" smtClean="0"/>
              <a:t> often require more </a:t>
            </a:r>
            <a:r>
              <a:rPr lang="en-US" dirty="0" err="1" smtClean="0"/>
              <a:t>flexibiilty</a:t>
            </a:r>
            <a:r>
              <a:rPr lang="en-US" dirty="0" smtClean="0"/>
              <a:t> than others</a:t>
            </a:r>
          </a:p>
          <a:p>
            <a:pPr lvl="1"/>
            <a:r>
              <a:rPr lang="en-US" dirty="0" smtClean="0"/>
              <a:t>When the ‘less bad’ approach is syntax versus internal validation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Enable Pipeline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ValueFromPipeline</a:t>
            </a:r>
            <a:r>
              <a:rPr lang="en-US" dirty="0" smtClean="0"/>
              <a:t> usage patterns</a:t>
            </a:r>
          </a:p>
          <a:p>
            <a:pPr lvl="1"/>
            <a:r>
              <a:rPr lang="en-US" dirty="0" smtClean="0"/>
              <a:t>Identity pattern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 = Get-</a:t>
            </a:r>
            <a:r>
              <a:rPr lang="en-US" dirty="0" err="1" smtClean="0"/>
              <a:t>ObjectType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 = $</a:t>
            </a:r>
            <a:r>
              <a:rPr lang="en-US" dirty="0" err="1" smtClean="0"/>
              <a:t>obj</a:t>
            </a:r>
            <a:r>
              <a:rPr lang="en-US" dirty="0" smtClean="0"/>
              <a:t> | Get-</a:t>
            </a:r>
            <a:r>
              <a:rPr lang="en-US" dirty="0" err="1" smtClean="0"/>
              <a:t>ObjectType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Get-</a:t>
            </a:r>
            <a:r>
              <a:rPr lang="en-US" dirty="0" err="1" smtClean="0"/>
              <a:t>BEBackupDefinition</a:t>
            </a:r>
            <a:r>
              <a:rPr lang="en-US" dirty="0" smtClean="0"/>
              <a:t> | Get-</a:t>
            </a:r>
            <a:r>
              <a:rPr lang="en-US" dirty="0" err="1" smtClean="0"/>
              <a:t>BEJob</a:t>
            </a:r>
            <a:r>
              <a:rPr lang="en-US" dirty="0" smtClean="0"/>
              <a:t> | Get-</a:t>
            </a:r>
            <a:r>
              <a:rPr lang="en-US" dirty="0" err="1" smtClean="0"/>
              <a:t>BEJobHistory</a:t>
            </a:r>
            <a:endParaRPr lang="en-US" dirty="0" smtClean="0"/>
          </a:p>
          <a:p>
            <a:pPr lvl="1"/>
            <a:r>
              <a:rPr lang="en-US" dirty="0" smtClean="0"/>
              <a:t>Use strong object type, implement string-to-object conversion!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$me = [</a:t>
            </a:r>
            <a:r>
              <a:rPr lang="en-US" sz="4000" dirty="0" err="1" smtClean="0">
                <a:solidFill>
                  <a:srgbClr val="FFFFFF"/>
                </a:solidFill>
              </a:rPr>
              <a:t>PSCustomObject</a:t>
            </a:r>
            <a:r>
              <a:rPr lang="en-US" sz="4000" dirty="0" smtClean="0">
                <a:solidFill>
                  <a:srgbClr val="FFFFFF"/>
                </a:solidFill>
              </a:rPr>
              <a:t>]@{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Name=“Kirk Freiheit”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Twitter=“@</a:t>
            </a:r>
            <a:r>
              <a:rPr lang="en-US" sz="4000" dirty="0" err="1" smtClean="0">
                <a:solidFill>
                  <a:srgbClr val="FFFFFF"/>
                </a:solidFill>
              </a:rPr>
              <a:t>kirk_freiheit</a:t>
            </a:r>
            <a:r>
              <a:rPr lang="en-US" sz="4000" dirty="0" smtClean="0">
                <a:solidFill>
                  <a:srgbClr val="FFFFFF"/>
                </a:solidFill>
              </a:rPr>
              <a:t>”,”@</a:t>
            </a:r>
            <a:r>
              <a:rPr lang="en-US" sz="4000" dirty="0" err="1" smtClean="0">
                <a:solidFill>
                  <a:srgbClr val="FFFFFF"/>
                </a:solidFill>
              </a:rPr>
              <a:t>BE_KirkFreiheit</a:t>
            </a:r>
            <a:r>
              <a:rPr lang="en-US" sz="4000" dirty="0" smtClean="0">
                <a:solidFill>
                  <a:srgbClr val="FFFFFF"/>
                </a:solidFill>
              </a:rPr>
              <a:t>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Role=“Sr. Principal Software Engineer”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Company=“Symantec”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Module= @{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	Name=“BEMCLI”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	</a:t>
            </a:r>
            <a:r>
              <a:rPr lang="en-US" sz="4000" dirty="0" err="1" smtClean="0">
                <a:solidFill>
                  <a:srgbClr val="FFFFFF"/>
                </a:solidFill>
              </a:rPr>
              <a:t>Cmdlets</a:t>
            </a:r>
            <a:r>
              <a:rPr lang="en-US" sz="4000" dirty="0" smtClean="0">
                <a:solidFill>
                  <a:srgbClr val="FFFFFF"/>
                </a:solidFill>
              </a:rPr>
              <a:t>=366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	Nouns=196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	Verbs=30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	}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	}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19615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Enable Pipeline Binding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ValueFromPipelineByPropertyName</a:t>
            </a:r>
            <a:endParaRPr lang="en-US" dirty="0" smtClean="0"/>
          </a:p>
          <a:p>
            <a:pPr lvl="1"/>
            <a:r>
              <a:rPr lang="en-US" dirty="0" smtClean="0"/>
              <a:t>Only works when your names are fully consistent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VMName</a:t>
            </a:r>
            <a:r>
              <a:rPr lang="en-US" dirty="0" smtClean="0"/>
              <a:t>” property on </a:t>
            </a:r>
            <a:r>
              <a:rPr lang="en-US" dirty="0" err="1" smtClean="0"/>
              <a:t>HyperV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endParaRPr lang="en-US" dirty="0" smtClean="0"/>
          </a:p>
          <a:p>
            <a:pPr lvl="1"/>
            <a:r>
              <a:rPr lang="en-US" dirty="0" smtClean="0"/>
              <a:t>Typically, the parameter type is [string]</a:t>
            </a:r>
          </a:p>
          <a:p>
            <a:pPr lvl="2"/>
            <a:r>
              <a:rPr lang="en-US" dirty="0" smtClean="0"/>
              <a:t>…which makes it more obvious that you’re doing string-to-object conversion internally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Support Wildcards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make your customers remember everything</a:t>
            </a:r>
          </a:p>
          <a:p>
            <a:r>
              <a:rPr lang="en-US" dirty="0" smtClean="0"/>
              <a:t>Wildcards</a:t>
            </a:r>
            <a:r>
              <a:rPr lang="en-US" baseline="0" dirty="0" smtClean="0"/>
              <a:t> are key to ‘shell feel’</a:t>
            </a:r>
          </a:p>
          <a:p>
            <a:pPr lvl="1"/>
            <a:r>
              <a:rPr lang="en-US" baseline="0" dirty="0" smtClean="0"/>
              <a:t>Don’t be an ugly appendage!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You have no host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call no host-specific method</a:t>
            </a:r>
          </a:p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communicate via </a:t>
            </a:r>
            <a:r>
              <a:rPr lang="en-US" dirty="0" err="1" smtClean="0"/>
              <a:t>PowerShell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err="1" smtClean="0"/>
              <a:t>WriteOutput</a:t>
            </a:r>
            <a:endParaRPr lang="en-US" dirty="0" smtClean="0"/>
          </a:p>
          <a:p>
            <a:pPr lvl="1"/>
            <a:r>
              <a:rPr lang="en-US" dirty="0" err="1" smtClean="0"/>
              <a:t>WriteWarning</a:t>
            </a:r>
            <a:endParaRPr lang="en-US" dirty="0" smtClean="0"/>
          </a:p>
          <a:p>
            <a:pPr lvl="1"/>
            <a:r>
              <a:rPr lang="en-US" dirty="0" err="1" smtClean="0"/>
              <a:t>WriteError</a:t>
            </a:r>
            <a:endParaRPr lang="en-US" dirty="0" smtClean="0"/>
          </a:p>
          <a:p>
            <a:pPr lvl="1"/>
            <a:r>
              <a:rPr lang="en-US" dirty="0" err="1" smtClean="0"/>
              <a:t>WriteVerbose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pPr lvl="0"/>
            <a:r>
              <a:rPr lang="en-US" dirty="0" smtClean="0"/>
              <a:t>BEND: when you’re extending the ISE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</a:t>
            </a:r>
          </a:p>
          <a:p>
            <a:r>
              <a:rPr lang="en-US" dirty="0" smtClean="0"/>
              <a:t>Parameter Sets</a:t>
            </a:r>
          </a:p>
          <a:p>
            <a:r>
              <a:rPr lang="en-US" dirty="0" smtClean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xmlns="" val="4445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Binary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269999" y="1947333"/>
          <a:ext cx="10532533" cy="711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412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rgbClr val="FFFFFF"/>
                </a:solidFill>
              </a:rPr>
              <a:t>Public vs. Internal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module is a public API</a:t>
            </a:r>
          </a:p>
          <a:p>
            <a:r>
              <a:rPr lang="en-US" dirty="0" smtClean="0"/>
              <a:t>Assume everything you expose will break every client if you try to hide it later</a:t>
            </a:r>
          </a:p>
          <a:p>
            <a:r>
              <a:rPr lang="en-US" dirty="0" smtClean="0"/>
              <a:t>It’s the opposite of a haircut</a:t>
            </a:r>
          </a:p>
          <a:p>
            <a:pPr lvl="1"/>
            <a:r>
              <a:rPr lang="en-US" dirty="0" smtClean="0"/>
              <a:t>Adding more to the interface is easy</a:t>
            </a:r>
          </a:p>
          <a:p>
            <a:pPr lvl="1"/>
            <a:r>
              <a:rPr lang="en-US" dirty="0" smtClean="0"/>
              <a:t>Cutting features can get bloody</a:t>
            </a:r>
          </a:p>
          <a:p>
            <a:pPr lvl="1"/>
            <a:r>
              <a:rPr lang="en-US" dirty="0" smtClean="0"/>
              <a:t>Be careful what you expose so you don’t get burned later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xmlns="" val="17412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Rule: Organize Public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Cmdlets</a:t>
            </a:r>
            <a:r>
              <a:rPr lang="en-IE" dirty="0" smtClean="0"/>
              <a:t> in one public namespace</a:t>
            </a:r>
          </a:p>
          <a:p>
            <a:pPr lvl="1"/>
            <a:r>
              <a:rPr lang="en-IE" dirty="0" err="1" smtClean="0"/>
              <a:t>Product.Managment.CLI.Commands</a:t>
            </a:r>
            <a:endParaRPr lang="en-IE" dirty="0" smtClean="0"/>
          </a:p>
          <a:p>
            <a:r>
              <a:rPr lang="en-IE" dirty="0" smtClean="0"/>
              <a:t>Object types in a separate public namespace</a:t>
            </a:r>
          </a:p>
          <a:p>
            <a:pPr lvl="1"/>
            <a:r>
              <a:rPr lang="en-IE" dirty="0" err="1" smtClean="0"/>
              <a:t>Product.Management.CLI.Objects</a:t>
            </a:r>
            <a:endParaRPr lang="en-IE" dirty="0" smtClean="0"/>
          </a:p>
          <a:p>
            <a:pPr rtl="0" eaLnBrk="1" latinLnBrk="0" hangingPunct="1"/>
            <a:r>
              <a:rPr lang="en-US" sz="4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EVERYTHING else</a:t>
            </a:r>
          </a:p>
          <a:p>
            <a:pPr lvl="1" rtl="0" eaLnBrk="1" latinLnBrk="0" hangingPunct="1"/>
            <a:r>
              <a:rPr lang="en-US" sz="4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types are like pictures on the internet…once they’re out there, they’re OUT THERE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xmlns="" val="17412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Rule: Avoid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users create their own aliases</a:t>
            </a:r>
          </a:p>
          <a:p>
            <a:r>
              <a:rPr lang="en-IE" dirty="0" smtClean="0"/>
              <a:t>Exception: supporting nonstandard verbs</a:t>
            </a:r>
          </a:p>
          <a:p>
            <a:pPr lvl="1"/>
            <a:r>
              <a:rPr lang="en-IE" dirty="0" smtClean="0"/>
              <a:t>Use standard verb/noun for </a:t>
            </a:r>
            <a:r>
              <a:rPr lang="en-IE" dirty="0" err="1" smtClean="0"/>
              <a:t>cmdlet</a:t>
            </a:r>
            <a:r>
              <a:rPr lang="en-IE" dirty="0" smtClean="0"/>
              <a:t> that best matches your nonstandard verb</a:t>
            </a:r>
          </a:p>
          <a:p>
            <a:pPr lvl="1"/>
            <a:r>
              <a:rPr lang="en-IE" dirty="0" smtClean="0"/>
              <a:t>Add alias using your application's verb</a:t>
            </a:r>
          </a:p>
        </p:txBody>
      </p:sp>
    </p:spTree>
    <p:extLst>
      <p:ext uri="{BB962C8B-B14F-4D97-AF65-F5344CB8AC3E}">
        <p14:creationId xmlns:p14="http://schemas.microsoft.com/office/powerpoint/2010/main" xmlns="" val="17412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Rule: </a:t>
            </a:r>
            <a:r>
              <a:rPr lang="en-US" dirty="0" err="1" smtClean="0"/>
              <a:t>PascalCaseTheWorld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NamesArePascalCased</a:t>
            </a:r>
            <a:endParaRPr lang="en-US" dirty="0" smtClean="0"/>
          </a:p>
          <a:p>
            <a:pPr lvl="1"/>
            <a:r>
              <a:rPr lang="en-US" dirty="0" err="1" smtClean="0"/>
              <a:t>YesAllOfThem</a:t>
            </a:r>
            <a:endParaRPr lang="en-US" dirty="0" smtClean="0"/>
          </a:p>
          <a:p>
            <a:pPr lvl="1"/>
            <a:r>
              <a:rPr lang="en-US" dirty="0" err="1" smtClean="0"/>
              <a:t>thisIsCamelCased</a:t>
            </a:r>
            <a:r>
              <a:rPr lang="en-US" dirty="0" smtClean="0"/>
              <a:t>…</a:t>
            </a:r>
            <a:r>
              <a:rPr lang="en-US" dirty="0" err="1" smtClean="0"/>
              <a:t>PascalCasingStartsWithCapital</a:t>
            </a:r>
            <a:endParaRPr lang="en-US" dirty="0" smtClean="0"/>
          </a:p>
          <a:p>
            <a:r>
              <a:rPr lang="en-US" dirty="0" err="1" smtClean="0"/>
              <a:t>Cmdlets</a:t>
            </a:r>
            <a:endParaRPr lang="en-US" dirty="0" smtClean="0"/>
          </a:p>
          <a:p>
            <a:r>
              <a:rPr lang="en-US" dirty="0" smtClean="0"/>
              <a:t>Object Types</a:t>
            </a:r>
          </a:p>
          <a:p>
            <a:r>
              <a:rPr lang="en-US" dirty="0" smtClean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xmlns="" val="244306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Rule: Create Read-Only Object Types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new types whose only purpose is to be part of your module’s public interface</a:t>
            </a:r>
          </a:p>
          <a:p>
            <a:pPr lvl="1"/>
            <a:r>
              <a:rPr lang="en-US" dirty="0" smtClean="0"/>
              <a:t>Otherwise, you’re exposing internals</a:t>
            </a:r>
          </a:p>
          <a:p>
            <a:r>
              <a:rPr lang="en-US" dirty="0" smtClean="0"/>
              <a:t>Object properties should be read-only</a:t>
            </a:r>
          </a:p>
          <a:p>
            <a:pPr lvl="1"/>
            <a:r>
              <a:rPr lang="en-US" dirty="0" smtClean="0"/>
              <a:t>Public get{}, private (or no) set {}</a:t>
            </a:r>
          </a:p>
          <a:p>
            <a:r>
              <a:rPr lang="en-US" dirty="0" smtClean="0"/>
              <a:t>Objects are just property bags</a:t>
            </a:r>
          </a:p>
          <a:p>
            <a:pPr lvl="1"/>
            <a:r>
              <a:rPr lang="en-US" dirty="0" smtClean="0"/>
              <a:t>Think of them as pre-structured text</a:t>
            </a:r>
          </a:p>
          <a:p>
            <a:r>
              <a:rPr lang="en-US" dirty="0" smtClean="0"/>
              <a:t>NO behavior in them</a:t>
            </a:r>
          </a:p>
          <a:p>
            <a:pPr lvl="1"/>
            <a:r>
              <a:rPr lang="en-US" dirty="0" smtClean="0"/>
              <a:t>Keep them simple and stupid</a:t>
            </a:r>
          </a:p>
        </p:txBody>
      </p:sp>
    </p:spTree>
    <p:extLst>
      <p:ext uri="{BB962C8B-B14F-4D97-AF65-F5344CB8AC3E}">
        <p14:creationId xmlns:p14="http://schemas.microsoft.com/office/powerpoint/2010/main" xmlns="" val="244306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$topics = @(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“</a:t>
            </a:r>
            <a:r>
              <a:rPr lang="en-US" sz="3800" dirty="0" err="1" smtClean="0">
                <a:solidFill>
                  <a:srgbClr val="FFFFFF"/>
                </a:solidFill>
              </a:rPr>
              <a:t>PowerShell</a:t>
            </a:r>
            <a:r>
              <a:rPr lang="en-US" sz="3800" dirty="0" smtClean="0">
                <a:solidFill>
                  <a:srgbClr val="FFFFFF"/>
                </a:solidFill>
              </a:rPr>
              <a:t> Module Anatomy”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“Naming things”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“</a:t>
            </a:r>
            <a:r>
              <a:rPr lang="en-US" sz="3800" dirty="0" err="1" smtClean="0">
                <a:solidFill>
                  <a:srgbClr val="FFFFFF"/>
                </a:solidFill>
              </a:rPr>
              <a:t>Cmdlets</a:t>
            </a:r>
            <a:r>
              <a:rPr lang="en-US" sz="3800" dirty="0" smtClean="0">
                <a:solidFill>
                  <a:srgbClr val="FFFFFF"/>
                </a:solidFill>
              </a:rPr>
              <a:t> &amp; Parameters”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“Object types”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“Binary module tips”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)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19615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Rule: Implement Parse()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PowerShell</a:t>
            </a:r>
            <a:r>
              <a:rPr lang="en-US" dirty="0" smtClean="0"/>
              <a:t> hooks into your binary module via several means BEFORE PIPELINES ARE BORN:</a:t>
            </a:r>
          </a:p>
          <a:p>
            <a:pPr lvl="1"/>
            <a:r>
              <a:rPr lang="en-US" dirty="0" smtClean="0"/>
              <a:t>static Parse() methods on your public types</a:t>
            </a:r>
          </a:p>
          <a:p>
            <a:pPr lvl="1"/>
            <a:r>
              <a:rPr lang="en-US" dirty="0" err="1" smtClean="0"/>
              <a:t>PSTypeConverters</a:t>
            </a:r>
            <a:r>
              <a:rPr lang="en-US" dirty="0" smtClean="0"/>
              <a:t> hooked in via the Extended Type System</a:t>
            </a:r>
          </a:p>
          <a:p>
            <a:pPr lvl="2"/>
            <a:r>
              <a:rPr lang="en-US" dirty="0" smtClean="0"/>
              <a:t>Here’s where your </a:t>
            </a:r>
            <a:r>
              <a:rPr lang="en-US" dirty="0" err="1" smtClean="0"/>
              <a:t>DeserializedTypeConverters</a:t>
            </a:r>
            <a:r>
              <a:rPr lang="en-US" dirty="0" smtClean="0"/>
              <a:t> are discovered</a:t>
            </a:r>
            <a:endParaRPr lang="en-I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119" dirty="0" smtClean="0">
                <a:solidFill>
                  <a:srgbClr val="FFFFFF"/>
                </a:solidFill>
              </a:rPr>
              <a:t>Rule: Convert Deserialized.*</a:t>
            </a:r>
            <a:endParaRPr sz="7119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970" y="2275841"/>
            <a:ext cx="11704320" cy="64369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DeserializingTypeConverter</a:t>
            </a:r>
            <a:endParaRPr lang="en-US" dirty="0" smtClean="0"/>
          </a:p>
          <a:p>
            <a:pPr lvl="1"/>
            <a:r>
              <a:rPr lang="en-US" dirty="0" smtClean="0"/>
              <a:t>Remote object type names are prefixed with “</a:t>
            </a:r>
            <a:r>
              <a:rPr lang="en-US" dirty="0" err="1" smtClean="0"/>
              <a:t>Deserialized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YOU need to convert them by implementing a </a:t>
            </a:r>
            <a:r>
              <a:rPr lang="en-US" dirty="0" err="1" smtClean="0"/>
              <a:t>DeserializingTypeConverter</a:t>
            </a:r>
            <a:endParaRPr lang="en-US" dirty="0" smtClean="0"/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needs a clue to know about your converter – via a Types.ps1xml file you’ll include in your module</a:t>
            </a:r>
          </a:p>
          <a:p>
            <a:pPr lvl="1"/>
            <a:r>
              <a:rPr lang="en-US" dirty="0" smtClean="0">
                <a:hlinkClick r:id="rId3"/>
              </a:rPr>
              <a:t>http://blogs.msdn.com/b/powershell/archive/2010/01/07/how-objects-are-sent-to-and-from-remote-sessions.aspx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Police yourself with </a:t>
            </a:r>
            <a:r>
              <a:rPr lang="en-US" dirty="0" err="1" smtClean="0"/>
              <a:t>FxCop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rules, all the time – from the beginning</a:t>
            </a:r>
          </a:p>
          <a:p>
            <a:r>
              <a:rPr lang="en-US" dirty="0" smtClean="0"/>
              <a:t>Include all </a:t>
            </a:r>
            <a:r>
              <a:rPr lang="en-US" dirty="0" err="1" smtClean="0"/>
              <a:t>PowerShell</a:t>
            </a:r>
            <a:r>
              <a:rPr lang="en-US" dirty="0" smtClean="0"/>
              <a:t>-specific rules provided by Microsoft</a:t>
            </a:r>
          </a:p>
          <a:p>
            <a:pPr lvl="1"/>
            <a:r>
              <a:rPr lang="en-IE" sz="3200" dirty="0" smtClean="0">
                <a:hlinkClick r:id="rId2"/>
              </a:rPr>
              <a:t>http://archive.msdn.microsoft.com/FxCopPowerShellRules</a:t>
            </a:r>
            <a:endParaRPr lang="en-IE" sz="3200" dirty="0" smtClean="0"/>
          </a:p>
          <a:p>
            <a:pPr lvl="1"/>
            <a:r>
              <a:rPr lang="en-US" sz="3200" dirty="0" smtClean="0"/>
              <a:t>Help enforce proper common parameter support</a:t>
            </a:r>
          </a:p>
          <a:p>
            <a:pPr lvl="2"/>
            <a:r>
              <a:rPr lang="en-US" dirty="0" smtClean="0"/>
              <a:t>Force</a:t>
            </a:r>
          </a:p>
          <a:p>
            <a:pPr lvl="2"/>
            <a:r>
              <a:rPr lang="en-US" dirty="0" err="1" smtClean="0"/>
              <a:t>WhatIf</a:t>
            </a:r>
            <a:endParaRPr lang="en-IE" dirty="0" smtClean="0"/>
          </a:p>
          <a:p>
            <a:r>
              <a:rPr lang="en-US" dirty="0" smtClean="0"/>
              <a:t>Write your own as needed</a:t>
            </a:r>
          </a:p>
          <a:p>
            <a:pPr lvl="1"/>
            <a:r>
              <a:rPr lang="en-US" dirty="0" smtClean="0"/>
              <a:t>No internal types exposed</a:t>
            </a:r>
          </a:p>
          <a:p>
            <a:pPr lvl="1"/>
            <a:r>
              <a:rPr lang="en-US" dirty="0" smtClean="0"/>
              <a:t>Naming rules (prefix, public types, parameters)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rgbClr val="FFFFFF"/>
                </a:solidFill>
              </a:rPr>
              <a:t>Rule: Provide Help 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All </a:t>
            </a:r>
            <a:r>
              <a:rPr lang="en-US" sz="3800" dirty="0" err="1" smtClean="0">
                <a:solidFill>
                  <a:srgbClr val="FFFFFF"/>
                </a:solidFill>
              </a:rPr>
              <a:t>Cmdlets</a:t>
            </a:r>
            <a:endParaRPr lang="en-US" sz="38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All Parameters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No excuses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Enforce with a script</a:t>
            </a:r>
            <a:endParaRPr lang="en-US" sz="3800" baseline="0" dirty="0" smtClean="0">
              <a:solidFill>
                <a:srgbClr val="FFFFFF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</a:rPr>
              <a:t>Provide EXAMPLES!!!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Get-Help </a:t>
            </a:r>
            <a:r>
              <a:rPr lang="en-US" sz="3800" dirty="0" err="1" smtClean="0">
                <a:solidFill>
                  <a:srgbClr val="FFFFFF"/>
                </a:solidFill>
              </a:rPr>
              <a:t>cmdname</a:t>
            </a:r>
            <a:r>
              <a:rPr lang="en-US" sz="3800" dirty="0" smtClean="0">
                <a:solidFill>
                  <a:srgbClr val="FFFFFF"/>
                </a:solidFill>
              </a:rPr>
              <a:t> -Examples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311013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USE IT!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flushes out design issues faster than USING an API</a:t>
            </a:r>
          </a:p>
          <a:p>
            <a:r>
              <a:rPr lang="en-US" dirty="0" smtClean="0"/>
              <a:t>Remember the goal: to delight your customers</a:t>
            </a:r>
            <a:endParaRPr lang="en-IE" dirty="0" smtClean="0"/>
          </a:p>
          <a:p>
            <a:pPr lvl="1"/>
            <a:r>
              <a:rPr lang="en-US" dirty="0" smtClean="0"/>
              <a:t>Don’t make a module that only its mother will love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participating</a:t>
            </a:r>
            <a:endParaRPr lang="en-IE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Contact info:</a:t>
            </a:r>
          </a:p>
          <a:p>
            <a:pPr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kirk_freiheit</a:t>
            </a:r>
            <a:r>
              <a:rPr lang="en-US" dirty="0" smtClean="0"/>
              <a:t>, @</a:t>
            </a:r>
            <a:r>
              <a:rPr lang="en-US" dirty="0" err="1" smtClean="0"/>
              <a:t>BE_KirkFreiheit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while (-not $</a:t>
            </a:r>
            <a:r>
              <a:rPr lang="en-US" sz="3800" dirty="0" err="1" smtClean="0">
                <a:solidFill>
                  <a:srgbClr val="FFFFFF"/>
                </a:solidFill>
              </a:rPr>
              <a:t>timeExpired</a:t>
            </a:r>
            <a:r>
              <a:rPr lang="en-US" sz="3800" dirty="0" smtClean="0">
                <a:solidFill>
                  <a:srgbClr val="FFFFFF"/>
                </a:solidFill>
              </a:rPr>
              <a:t>) </a:t>
            </a:r>
            <a:br>
              <a:rPr lang="en-US" sz="3800" dirty="0" smtClean="0">
                <a:solidFill>
                  <a:srgbClr val="FFFFFF"/>
                </a:solidFill>
              </a:rPr>
            </a:br>
            <a:r>
              <a:rPr lang="en-US" sz="3800" dirty="0" smtClean="0">
                <a:solidFill>
                  <a:srgbClr val="FFFFFF"/>
                </a:solidFill>
              </a:rPr>
              <a:t>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Get-Question -Stream | Out-Answer -Force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}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19615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PowerShell</a:t>
            </a:r>
            <a:r>
              <a:rPr lang="en-US" dirty="0" smtClean="0"/>
              <a:t> Module?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of functionality that integrates with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err="1" smtClean="0"/>
              <a:t>Cmdlets</a:t>
            </a:r>
            <a:endParaRPr lang="en-US" dirty="0" smtClean="0"/>
          </a:p>
          <a:p>
            <a:pPr lvl="1"/>
            <a:r>
              <a:rPr lang="en-US" dirty="0" smtClean="0"/>
              <a:t>Output types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Can be written in script, binary, or both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Module Anatomy</a:t>
            </a:r>
            <a:endParaRPr lang="en-US" dirty="0"/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1"/>
          </p:nvPr>
        </p:nvGraphicFramePr>
        <p:xfrm>
          <a:off x="650875" y="2276475"/>
          <a:ext cx="11703050" cy="643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9571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Package in a Folder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you can ship a module as a .psm1 file or even just a single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Don’t</a:t>
            </a:r>
          </a:p>
          <a:p>
            <a:r>
              <a:rPr lang="en-US" dirty="0" smtClean="0"/>
              <a:t>Code tends to grow</a:t>
            </a:r>
          </a:p>
          <a:p>
            <a:pPr lvl="1"/>
            <a:r>
              <a:rPr lang="en-US" dirty="0" smtClean="0"/>
              <a:t>If you’re (un?)lucky</a:t>
            </a:r>
          </a:p>
          <a:p>
            <a:r>
              <a:rPr lang="en-US" dirty="0" smtClean="0"/>
              <a:t>Everyone gets their own sandbox to play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Rule: Provide a Manifest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ModuleName.psd1</a:t>
            </a:r>
          </a:p>
          <a:p>
            <a:pPr lvl="1"/>
            <a:r>
              <a:rPr lang="en-US" dirty="0" smtClean="0"/>
              <a:t>Contains a </a:t>
            </a:r>
            <a:r>
              <a:rPr lang="en-US" dirty="0" err="1" smtClean="0"/>
              <a:t>hashtable</a:t>
            </a:r>
            <a:r>
              <a:rPr lang="en-US" dirty="0" smtClean="0"/>
              <a:t> with metadata</a:t>
            </a:r>
          </a:p>
          <a:p>
            <a:pPr lvl="1"/>
            <a:r>
              <a:rPr lang="en-US" dirty="0" smtClean="0"/>
              <a:t>Psd1 files allow a limited subset of the language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ModuleManifest</a:t>
            </a:r>
            <a:r>
              <a:rPr lang="en-US" dirty="0" smtClean="0"/>
              <a:t> is your friend</a:t>
            </a:r>
          </a:p>
          <a:p>
            <a:pPr lvl="1"/>
            <a:r>
              <a:rPr lang="en-US" dirty="0" smtClean="0"/>
              <a:t>Asks all the right questions</a:t>
            </a:r>
          </a:p>
          <a:p>
            <a:r>
              <a:rPr lang="en-US" dirty="0" smtClean="0"/>
              <a:t>Minimum benefit: VERSIONING!</a:t>
            </a:r>
          </a:p>
          <a:p>
            <a:pPr lvl="1"/>
            <a:r>
              <a:rPr lang="en-US" dirty="0" smtClean="0"/>
              <a:t>Of your code</a:t>
            </a:r>
          </a:p>
          <a:p>
            <a:pPr lvl="1"/>
            <a:r>
              <a:rPr lang="en-US" dirty="0" smtClean="0"/>
              <a:t>Of </a:t>
            </a:r>
            <a:r>
              <a:rPr lang="en-US" dirty="0" err="1" smtClean="0"/>
              <a:t>PowerShell</a:t>
            </a:r>
            <a:endParaRPr lang="en-IE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34421" y="2264900"/>
          <a:ext cx="9930748" cy="645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340973-9E1A-428F-8457-3757B5E5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graphicEl>
                                              <a:dgm id="{47340973-9E1A-428F-8457-3757B5E5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graphicEl>
                                              <a:dgm id="{47340973-9E1A-428F-8457-3757B5E5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50AF6E-3E4B-4BB5-AAB1-BEB9B957F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graphicEl>
                                              <a:dgm id="{9B50AF6E-3E4B-4BB5-AAB1-BEB9B957F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graphicEl>
                                              <a:dgm id="{9B50AF6E-3E4B-4BB5-AAB1-BEB9B957F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8B5296-A503-4E6D-B574-8533D7AED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graphicEl>
                                              <a:dgm id="{2F8B5296-A503-4E6D-B574-8533D7AED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graphicEl>
                                              <a:dgm id="{2F8B5296-A503-4E6D-B574-8533D7AED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C5571D-9FDA-466B-8885-D281EA538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>
                                            <p:graphicEl>
                                              <a:dgm id="{7DC5571D-9FDA-466B-8885-D281EA538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>
                                            <p:graphicEl>
                                              <a:dgm id="{7DC5571D-9FDA-466B-8885-D281EA538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Suggestion: Organize 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ModuleName.psd1 is metadata</a:t>
            </a:r>
          </a:p>
          <a:p>
            <a:r>
              <a:rPr lang="en-US" dirty="0" smtClean="0"/>
              <a:t>ModuleName.psm1 is the loader</a:t>
            </a:r>
          </a:p>
          <a:p>
            <a:r>
              <a:rPr lang="en-US" dirty="0" smtClean="0"/>
              <a:t>Functionality defined in .ps1 files</a:t>
            </a:r>
          </a:p>
          <a:p>
            <a:pPr lvl="1"/>
            <a:r>
              <a:rPr lang="en-US" dirty="0" smtClean="0"/>
              <a:t>Organized into subfolders as desired</a:t>
            </a:r>
          </a:p>
          <a:p>
            <a:pPr lvl="2"/>
            <a:r>
              <a:rPr lang="en-US" dirty="0" smtClean="0"/>
              <a:t>Public interface</a:t>
            </a:r>
          </a:p>
          <a:p>
            <a:pPr lvl="2"/>
            <a:r>
              <a:rPr lang="en-US" dirty="0" smtClean="0"/>
              <a:t>Internals</a:t>
            </a:r>
          </a:p>
          <a:p>
            <a:pPr lvl="2"/>
            <a:r>
              <a:rPr lang="en-US" dirty="0" smtClean="0"/>
              <a:t>Tests</a:t>
            </a:r>
          </a:p>
          <a:p>
            <a:r>
              <a:rPr lang="en-US" dirty="0" smtClean="0"/>
              <a:t>Your mileage may vary – experiment, see what you like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PowerShellSummit_2014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PowerShellSummit_2014</Template>
  <TotalTime>3485</TotalTime>
  <Words>1210</Words>
  <Application>Microsoft Office PowerPoint</Application>
  <PresentationFormat>Custom</PresentationFormat>
  <Paragraphs>256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1_PowerShellSummit_2014</vt:lpstr>
      <vt:lpstr>PowerShell Module Design Rules</vt:lpstr>
      <vt:lpstr>Begin</vt:lpstr>
      <vt:lpstr>Process</vt:lpstr>
      <vt:lpstr>End</vt:lpstr>
      <vt:lpstr>What is a PowerShell Module?</vt:lpstr>
      <vt:lpstr>PowerShell Module Anatomy</vt:lpstr>
      <vt:lpstr>Rule: Package in a Folder</vt:lpstr>
      <vt:lpstr>Rule: Provide a Manifest</vt:lpstr>
      <vt:lpstr>Suggestion: Organize Scripts</vt:lpstr>
      <vt:lpstr>Example: ModuleName.psm1</vt:lpstr>
      <vt:lpstr>Cmdlets</vt:lpstr>
      <vt:lpstr>Two Problems in Computer Science:</vt:lpstr>
      <vt:lpstr>Rule: Use Standard Verbs</vt:lpstr>
      <vt:lpstr>Rule: Prefix Noun Names</vt:lpstr>
      <vt:lpstr>Rule: Do Not Prefix Parameter Names</vt:lpstr>
      <vt:lpstr>Rule: Strongly Type Parameters</vt:lpstr>
      <vt:lpstr>Rule: Leverage Parameter Attributes</vt:lpstr>
      <vt:lpstr>Rule: Minimize ParameterSets</vt:lpstr>
      <vt:lpstr>Rule: Enable Pipeline Binding</vt:lpstr>
      <vt:lpstr>Rule: Enable Pipeline Binding (2)</vt:lpstr>
      <vt:lpstr>Rule: Support Wildcards</vt:lpstr>
      <vt:lpstr>Rule: You have no host</vt:lpstr>
      <vt:lpstr>DEMOS</vt:lpstr>
      <vt:lpstr>Binary module</vt:lpstr>
      <vt:lpstr>Public vs. Internal</vt:lpstr>
      <vt:lpstr>Rule: Organize Public Interface</vt:lpstr>
      <vt:lpstr>Rule: Avoid Aliases</vt:lpstr>
      <vt:lpstr>Rule: PascalCaseTheWorld</vt:lpstr>
      <vt:lpstr>Rule: Create Read-Only Object Types </vt:lpstr>
      <vt:lpstr>Rule: Implement Parse()</vt:lpstr>
      <vt:lpstr>Rule: Convert Deserialized.*</vt:lpstr>
      <vt:lpstr>Rule: Police yourself with FxCop</vt:lpstr>
      <vt:lpstr>Rule: Provide Help Docs</vt:lpstr>
      <vt:lpstr>Rule: USE IT!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Module Design Rules</dc:title>
  <dc:creator>Administrator</dc:creator>
  <cp:lastModifiedBy>Kirk Freiheit</cp:lastModifiedBy>
  <cp:revision>45</cp:revision>
  <dcterms:modified xsi:type="dcterms:W3CDTF">2014-05-05T21:20:47Z</dcterms:modified>
</cp:coreProperties>
</file>