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C5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6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11C715-F5AE-4CD4-B331-BE94BC9AD198}" type="doc">
      <dgm:prSet loTypeId="urn:microsoft.com/office/officeart/2005/8/layout/cycle2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34768E26-9651-490C-A4A4-5CEAF6D0F92D}">
      <dgm:prSet phldrT="[Text]"/>
      <dgm:spPr/>
      <dgm:t>
        <a:bodyPr/>
        <a:lstStyle/>
        <a:p>
          <a:pPr latinLnBrk="1"/>
          <a:r>
            <a:rPr lang="ko-KR" altLang="en-US" dirty="0"/>
            <a:t>자연상태</a:t>
          </a:r>
        </a:p>
      </dgm:t>
    </dgm:pt>
    <dgm:pt modelId="{15D6E730-B64B-48B7-B4FE-F48F3B119648}" type="parTrans" cxnId="{29584523-E4EC-419B-AD5E-89567D7D8ED1}">
      <dgm:prSet/>
      <dgm:spPr/>
      <dgm:t>
        <a:bodyPr/>
        <a:lstStyle/>
        <a:p>
          <a:pPr latinLnBrk="1"/>
          <a:endParaRPr lang="ko-KR" altLang="en-US"/>
        </a:p>
      </dgm:t>
    </dgm:pt>
    <dgm:pt modelId="{6C2ED477-5705-4956-8791-16C55BD790A2}" type="sibTrans" cxnId="{29584523-E4EC-419B-AD5E-89567D7D8ED1}">
      <dgm:prSet/>
      <dgm:spPr/>
      <dgm:t>
        <a:bodyPr/>
        <a:lstStyle/>
        <a:p>
          <a:pPr latinLnBrk="1"/>
          <a:endParaRPr lang="ko-KR" altLang="en-US"/>
        </a:p>
      </dgm:t>
    </dgm:pt>
    <dgm:pt modelId="{D4F5B5BE-4DCA-4B43-B2D4-5B3C47E21754}">
      <dgm:prSet phldrT="[Text]"/>
      <dgm:spPr/>
      <dgm:t>
        <a:bodyPr/>
        <a:lstStyle/>
        <a:p>
          <a:pPr latinLnBrk="1"/>
          <a:r>
            <a:rPr lang="ko-KR" altLang="en-US" dirty="0"/>
            <a:t>불평등</a:t>
          </a:r>
          <a:r>
            <a:rPr lang="en-US" altLang="ko-KR" dirty="0"/>
            <a:t>&amp;</a:t>
          </a:r>
          <a:r>
            <a:rPr lang="ko-KR" altLang="en-US" dirty="0"/>
            <a:t>빈곤 확대</a:t>
          </a:r>
        </a:p>
      </dgm:t>
    </dgm:pt>
    <dgm:pt modelId="{C7F32567-A924-4578-958B-FC69179485D7}" type="parTrans" cxnId="{71A9467D-85AD-457E-BDF0-5B6562745E17}">
      <dgm:prSet/>
      <dgm:spPr/>
      <dgm:t>
        <a:bodyPr/>
        <a:lstStyle/>
        <a:p>
          <a:pPr latinLnBrk="1"/>
          <a:endParaRPr lang="ko-KR" altLang="en-US"/>
        </a:p>
      </dgm:t>
    </dgm:pt>
    <dgm:pt modelId="{C035B93B-05A5-4D43-8EB1-4CBA2C1EC391}" type="sibTrans" cxnId="{71A9467D-85AD-457E-BDF0-5B6562745E17}">
      <dgm:prSet/>
      <dgm:spPr/>
      <dgm:t>
        <a:bodyPr/>
        <a:lstStyle/>
        <a:p>
          <a:pPr latinLnBrk="1"/>
          <a:endParaRPr lang="ko-KR" altLang="en-US"/>
        </a:p>
      </dgm:t>
    </dgm:pt>
    <dgm:pt modelId="{BEA1BCC3-7FF6-4751-9DD9-3B00976B6942}">
      <dgm:prSet phldrT="[Text]"/>
      <dgm:spPr/>
      <dgm:t>
        <a:bodyPr/>
        <a:lstStyle/>
        <a:p>
          <a:pPr latinLnBrk="1"/>
          <a:r>
            <a:rPr lang="ko-KR" altLang="en-US" dirty="0"/>
            <a:t>전제주의</a:t>
          </a:r>
        </a:p>
      </dgm:t>
    </dgm:pt>
    <dgm:pt modelId="{82BCD313-492D-4D9E-9EBA-5846CCCBEC12}" type="parTrans" cxnId="{0928FBF9-88A5-419D-A627-0EC0EEC777ED}">
      <dgm:prSet/>
      <dgm:spPr/>
      <dgm:t>
        <a:bodyPr/>
        <a:lstStyle/>
        <a:p>
          <a:pPr latinLnBrk="1"/>
          <a:endParaRPr lang="ko-KR" altLang="en-US"/>
        </a:p>
      </dgm:t>
    </dgm:pt>
    <dgm:pt modelId="{2BE6678D-CA60-4092-BF5B-D1BC11942A14}" type="sibTrans" cxnId="{0928FBF9-88A5-419D-A627-0EC0EEC777ED}">
      <dgm:prSet/>
      <dgm:spPr/>
      <dgm:t>
        <a:bodyPr/>
        <a:lstStyle/>
        <a:p>
          <a:pPr latinLnBrk="1"/>
          <a:endParaRPr lang="ko-KR" altLang="en-US"/>
        </a:p>
      </dgm:t>
    </dgm:pt>
    <dgm:pt modelId="{043BEB15-76CC-44DB-A41E-6D641D567A6E}">
      <dgm:prSet phldrT="[Text]"/>
      <dgm:spPr/>
      <dgm:t>
        <a:bodyPr/>
        <a:lstStyle/>
        <a:p>
          <a:pPr latinLnBrk="1"/>
          <a:r>
            <a:rPr lang="ko-KR" altLang="en-US" dirty="0"/>
            <a:t>수렵 및 채집</a:t>
          </a:r>
        </a:p>
      </dgm:t>
    </dgm:pt>
    <dgm:pt modelId="{66084904-93EF-4DFF-9764-5F1E14D380D0}" type="parTrans" cxnId="{F64A26B0-C2C8-4705-B2C3-B28DDD71D8B1}">
      <dgm:prSet/>
      <dgm:spPr/>
      <dgm:t>
        <a:bodyPr/>
        <a:lstStyle/>
        <a:p>
          <a:pPr latinLnBrk="1"/>
          <a:endParaRPr lang="ko-KR" altLang="en-US"/>
        </a:p>
      </dgm:t>
    </dgm:pt>
    <dgm:pt modelId="{A10E5FE2-8281-49B2-905C-FF34884EC7AC}" type="sibTrans" cxnId="{F64A26B0-C2C8-4705-B2C3-B28DDD71D8B1}">
      <dgm:prSet/>
      <dgm:spPr/>
      <dgm:t>
        <a:bodyPr/>
        <a:lstStyle/>
        <a:p>
          <a:pPr latinLnBrk="1"/>
          <a:endParaRPr lang="ko-KR" altLang="en-US"/>
        </a:p>
      </dgm:t>
    </dgm:pt>
    <dgm:pt modelId="{E81586B6-FE69-439B-9FFE-B7CFF306D405}">
      <dgm:prSet phldrT="[Text]"/>
      <dgm:spPr/>
      <dgm:t>
        <a:bodyPr/>
        <a:lstStyle/>
        <a:p>
          <a:pPr latinLnBrk="1"/>
          <a:r>
            <a:rPr lang="ko-KR" altLang="en-US" dirty="0"/>
            <a:t>민주주의</a:t>
          </a:r>
        </a:p>
      </dgm:t>
    </dgm:pt>
    <dgm:pt modelId="{B39E48B3-F7FC-48EF-85D6-91A9616021A2}" type="parTrans" cxnId="{3EAE2C4E-A50D-4CE4-9FFD-5ED9CFE90A0F}">
      <dgm:prSet/>
      <dgm:spPr/>
      <dgm:t>
        <a:bodyPr/>
        <a:lstStyle/>
        <a:p>
          <a:pPr latinLnBrk="1"/>
          <a:endParaRPr lang="ko-KR" altLang="en-US"/>
        </a:p>
      </dgm:t>
    </dgm:pt>
    <dgm:pt modelId="{D5CB8C21-EABE-48CE-8098-A74A91503F01}" type="sibTrans" cxnId="{3EAE2C4E-A50D-4CE4-9FFD-5ED9CFE90A0F}">
      <dgm:prSet/>
      <dgm:spPr/>
      <dgm:t>
        <a:bodyPr/>
        <a:lstStyle/>
        <a:p>
          <a:pPr latinLnBrk="1"/>
          <a:endParaRPr lang="ko-KR" altLang="en-US"/>
        </a:p>
      </dgm:t>
    </dgm:pt>
    <dgm:pt modelId="{FF586EAD-ED6D-4421-B578-7E6772362F23}">
      <dgm:prSet phldrT="[Text]"/>
      <dgm:spPr/>
      <dgm:t>
        <a:bodyPr/>
        <a:lstStyle/>
        <a:p>
          <a:pPr latinLnBrk="1"/>
          <a:r>
            <a:rPr lang="ko-KR" altLang="en-US" dirty="0"/>
            <a:t>비대칭적 사회계약</a:t>
          </a:r>
        </a:p>
      </dgm:t>
    </dgm:pt>
    <dgm:pt modelId="{EF55C8E9-FFFF-4CD8-9850-4518CE60C9B1}" type="parTrans" cxnId="{956DEDCD-EB64-40C0-84DD-D5B3E71733A6}">
      <dgm:prSet/>
      <dgm:spPr/>
      <dgm:t>
        <a:bodyPr/>
        <a:lstStyle/>
        <a:p>
          <a:pPr latinLnBrk="1"/>
          <a:endParaRPr lang="ko-KR" altLang="en-US"/>
        </a:p>
      </dgm:t>
    </dgm:pt>
    <dgm:pt modelId="{F335A93D-2930-4BB2-AC81-AA1B968019A9}" type="sibTrans" cxnId="{956DEDCD-EB64-40C0-84DD-D5B3E71733A6}">
      <dgm:prSet/>
      <dgm:spPr/>
      <dgm:t>
        <a:bodyPr/>
        <a:lstStyle/>
        <a:p>
          <a:pPr latinLnBrk="1"/>
          <a:endParaRPr lang="ko-KR" altLang="en-US"/>
        </a:p>
      </dgm:t>
    </dgm:pt>
    <dgm:pt modelId="{110D089E-6BB6-4E5F-92FB-9BBA8151FBBD}">
      <dgm:prSet phldrT="[Text]"/>
      <dgm:spPr/>
      <dgm:t>
        <a:bodyPr/>
        <a:lstStyle/>
        <a:p>
          <a:pPr latinLnBrk="1"/>
          <a:r>
            <a:rPr lang="ko-KR" altLang="en-US" dirty="0"/>
            <a:t>일부 계층에 의한 자의적 권력 행사</a:t>
          </a:r>
        </a:p>
      </dgm:t>
    </dgm:pt>
    <dgm:pt modelId="{B209999D-16BA-419D-9F11-22AE2BF084CD}" type="parTrans" cxnId="{ED5F0CE0-28C4-4920-B745-708415A60F2F}">
      <dgm:prSet/>
      <dgm:spPr/>
      <dgm:t>
        <a:bodyPr/>
        <a:lstStyle/>
        <a:p>
          <a:pPr latinLnBrk="1"/>
          <a:endParaRPr lang="ko-KR" altLang="en-US"/>
        </a:p>
      </dgm:t>
    </dgm:pt>
    <dgm:pt modelId="{CEE2DAEC-3092-4E60-B2C3-4F4E600275A9}" type="sibTrans" cxnId="{ED5F0CE0-28C4-4920-B745-708415A60F2F}">
      <dgm:prSet/>
      <dgm:spPr/>
      <dgm:t>
        <a:bodyPr/>
        <a:lstStyle/>
        <a:p>
          <a:pPr latinLnBrk="1"/>
          <a:endParaRPr lang="ko-KR" altLang="en-US"/>
        </a:p>
      </dgm:t>
    </dgm:pt>
    <dgm:pt modelId="{BDA15DCC-7B90-47F1-A111-30BB6384ACE7}" type="pres">
      <dgm:prSet presAssocID="{CB11C715-F5AE-4CD4-B331-BE94BC9AD198}" presName="cycle" presStyleCnt="0">
        <dgm:presLayoutVars>
          <dgm:dir/>
          <dgm:resizeHandles val="exact"/>
        </dgm:presLayoutVars>
      </dgm:prSet>
      <dgm:spPr/>
    </dgm:pt>
    <dgm:pt modelId="{AE655C01-1BDC-4EBE-A920-A640DD3AD54D}" type="pres">
      <dgm:prSet presAssocID="{34768E26-9651-490C-A4A4-5CEAF6D0F92D}" presName="node" presStyleLbl="node1" presStyleIdx="0" presStyleCnt="3">
        <dgm:presLayoutVars>
          <dgm:bulletEnabled val="1"/>
        </dgm:presLayoutVars>
      </dgm:prSet>
      <dgm:spPr/>
    </dgm:pt>
    <dgm:pt modelId="{1C3728D2-CAF3-4671-88F8-14E8DDB08028}" type="pres">
      <dgm:prSet presAssocID="{6C2ED477-5705-4956-8791-16C55BD790A2}" presName="sibTrans" presStyleLbl="sibTrans2D1" presStyleIdx="0" presStyleCnt="3"/>
      <dgm:spPr/>
    </dgm:pt>
    <dgm:pt modelId="{EBDCBF4A-8599-4D85-8BC6-E99AE99C3278}" type="pres">
      <dgm:prSet presAssocID="{6C2ED477-5705-4956-8791-16C55BD790A2}" presName="connectorText" presStyleLbl="sibTrans2D1" presStyleIdx="0" presStyleCnt="3"/>
      <dgm:spPr/>
    </dgm:pt>
    <dgm:pt modelId="{FD70C0A9-8884-4793-8878-F1BA8D31BA94}" type="pres">
      <dgm:prSet presAssocID="{D4F5B5BE-4DCA-4B43-B2D4-5B3C47E21754}" presName="node" presStyleLbl="node1" presStyleIdx="1" presStyleCnt="3">
        <dgm:presLayoutVars>
          <dgm:bulletEnabled val="1"/>
        </dgm:presLayoutVars>
      </dgm:prSet>
      <dgm:spPr/>
    </dgm:pt>
    <dgm:pt modelId="{37E52482-9BDD-46B2-B344-BE028E5661F3}" type="pres">
      <dgm:prSet presAssocID="{C035B93B-05A5-4D43-8EB1-4CBA2C1EC391}" presName="sibTrans" presStyleLbl="sibTrans2D1" presStyleIdx="1" presStyleCnt="3"/>
      <dgm:spPr/>
    </dgm:pt>
    <dgm:pt modelId="{05D25677-B240-45BE-AF58-1F369A50CD63}" type="pres">
      <dgm:prSet presAssocID="{C035B93B-05A5-4D43-8EB1-4CBA2C1EC391}" presName="connectorText" presStyleLbl="sibTrans2D1" presStyleIdx="1" presStyleCnt="3"/>
      <dgm:spPr/>
    </dgm:pt>
    <dgm:pt modelId="{8F28C8B2-ABFF-48F0-BCF2-A30CCF61A1D7}" type="pres">
      <dgm:prSet presAssocID="{BEA1BCC3-7FF6-4751-9DD9-3B00976B6942}" presName="node" presStyleLbl="node1" presStyleIdx="2" presStyleCnt="3">
        <dgm:presLayoutVars>
          <dgm:bulletEnabled val="1"/>
        </dgm:presLayoutVars>
      </dgm:prSet>
      <dgm:spPr/>
    </dgm:pt>
    <dgm:pt modelId="{F919AFFE-3A8C-461C-8251-1FD3591966AB}" type="pres">
      <dgm:prSet presAssocID="{2BE6678D-CA60-4092-BF5B-D1BC11942A14}" presName="sibTrans" presStyleLbl="sibTrans2D1" presStyleIdx="2" presStyleCnt="3"/>
      <dgm:spPr/>
    </dgm:pt>
    <dgm:pt modelId="{82543626-79B8-49FE-B5CC-3E9D58ED4AF5}" type="pres">
      <dgm:prSet presAssocID="{2BE6678D-CA60-4092-BF5B-D1BC11942A14}" presName="connectorText" presStyleLbl="sibTrans2D1" presStyleIdx="2" presStyleCnt="3"/>
      <dgm:spPr/>
    </dgm:pt>
  </dgm:ptLst>
  <dgm:cxnLst>
    <dgm:cxn modelId="{29584523-E4EC-419B-AD5E-89567D7D8ED1}" srcId="{CB11C715-F5AE-4CD4-B331-BE94BC9AD198}" destId="{34768E26-9651-490C-A4A4-5CEAF6D0F92D}" srcOrd="0" destOrd="0" parTransId="{15D6E730-B64B-48B7-B4FE-F48F3B119648}" sibTransId="{6C2ED477-5705-4956-8791-16C55BD790A2}"/>
    <dgm:cxn modelId="{EA116C62-1FAA-4A77-A48C-E680338F83A6}" type="presOf" srcId="{D4F5B5BE-4DCA-4B43-B2D4-5B3C47E21754}" destId="{FD70C0A9-8884-4793-8878-F1BA8D31BA94}" srcOrd="0" destOrd="0" presId="urn:microsoft.com/office/officeart/2005/8/layout/cycle2"/>
    <dgm:cxn modelId="{61FC3A43-6268-4731-801B-AC0555710C00}" type="presOf" srcId="{2BE6678D-CA60-4092-BF5B-D1BC11942A14}" destId="{F919AFFE-3A8C-461C-8251-1FD3591966AB}" srcOrd="0" destOrd="0" presId="urn:microsoft.com/office/officeart/2005/8/layout/cycle2"/>
    <dgm:cxn modelId="{CE90446D-9CFD-4B8F-846C-F01AC66232C4}" type="presOf" srcId="{C035B93B-05A5-4D43-8EB1-4CBA2C1EC391}" destId="{37E52482-9BDD-46B2-B344-BE028E5661F3}" srcOrd="0" destOrd="0" presId="urn:microsoft.com/office/officeart/2005/8/layout/cycle2"/>
    <dgm:cxn modelId="{3EAE2C4E-A50D-4CE4-9FFD-5ED9CFE90A0F}" srcId="{34768E26-9651-490C-A4A4-5CEAF6D0F92D}" destId="{E81586B6-FE69-439B-9FFE-B7CFF306D405}" srcOrd="1" destOrd="0" parTransId="{B39E48B3-F7FC-48EF-85D6-91A9616021A2}" sibTransId="{D5CB8C21-EABE-48CE-8098-A74A91503F01}"/>
    <dgm:cxn modelId="{94A49579-0AF0-413C-AB6F-473EBE84710C}" type="presOf" srcId="{E81586B6-FE69-439B-9FFE-B7CFF306D405}" destId="{AE655C01-1BDC-4EBE-A920-A640DD3AD54D}" srcOrd="0" destOrd="2" presId="urn:microsoft.com/office/officeart/2005/8/layout/cycle2"/>
    <dgm:cxn modelId="{71A9467D-85AD-457E-BDF0-5B6562745E17}" srcId="{CB11C715-F5AE-4CD4-B331-BE94BC9AD198}" destId="{D4F5B5BE-4DCA-4B43-B2D4-5B3C47E21754}" srcOrd="1" destOrd="0" parTransId="{C7F32567-A924-4578-958B-FC69179485D7}" sibTransId="{C035B93B-05A5-4D43-8EB1-4CBA2C1EC391}"/>
    <dgm:cxn modelId="{1B77317E-5B4B-4EC0-97E1-433741A2BBEF}" type="presOf" srcId="{043BEB15-76CC-44DB-A41E-6D641D567A6E}" destId="{AE655C01-1BDC-4EBE-A920-A640DD3AD54D}" srcOrd="0" destOrd="1" presId="urn:microsoft.com/office/officeart/2005/8/layout/cycle2"/>
    <dgm:cxn modelId="{4BBC8F91-22A1-4B52-95E3-96116539F26F}" type="presOf" srcId="{6C2ED477-5705-4956-8791-16C55BD790A2}" destId="{1C3728D2-CAF3-4671-88F8-14E8DDB08028}" srcOrd="0" destOrd="0" presId="urn:microsoft.com/office/officeart/2005/8/layout/cycle2"/>
    <dgm:cxn modelId="{B242DD99-5507-42BC-9E8D-EE2241D64646}" type="presOf" srcId="{6C2ED477-5705-4956-8791-16C55BD790A2}" destId="{EBDCBF4A-8599-4D85-8BC6-E99AE99C3278}" srcOrd="1" destOrd="0" presId="urn:microsoft.com/office/officeart/2005/8/layout/cycle2"/>
    <dgm:cxn modelId="{0DE38EA6-D32D-48B9-81FE-670EB5632469}" type="presOf" srcId="{CB11C715-F5AE-4CD4-B331-BE94BC9AD198}" destId="{BDA15DCC-7B90-47F1-A111-30BB6384ACE7}" srcOrd="0" destOrd="0" presId="urn:microsoft.com/office/officeart/2005/8/layout/cycle2"/>
    <dgm:cxn modelId="{6D915AAB-9EF1-4DF7-BB5B-B940114FE7BF}" type="presOf" srcId="{110D089E-6BB6-4E5F-92FB-9BBA8151FBBD}" destId="{8F28C8B2-ABFF-48F0-BCF2-A30CCF61A1D7}" srcOrd="0" destOrd="1" presId="urn:microsoft.com/office/officeart/2005/8/layout/cycle2"/>
    <dgm:cxn modelId="{F64A26B0-C2C8-4705-B2C3-B28DDD71D8B1}" srcId="{34768E26-9651-490C-A4A4-5CEAF6D0F92D}" destId="{043BEB15-76CC-44DB-A41E-6D641D567A6E}" srcOrd="0" destOrd="0" parTransId="{66084904-93EF-4DFF-9764-5F1E14D380D0}" sibTransId="{A10E5FE2-8281-49B2-905C-FF34884EC7AC}"/>
    <dgm:cxn modelId="{1BC8EBC5-1B86-41F4-894F-80A17067E915}" type="presOf" srcId="{BEA1BCC3-7FF6-4751-9DD9-3B00976B6942}" destId="{8F28C8B2-ABFF-48F0-BCF2-A30CCF61A1D7}" srcOrd="0" destOrd="0" presId="urn:microsoft.com/office/officeart/2005/8/layout/cycle2"/>
    <dgm:cxn modelId="{956DEDCD-EB64-40C0-84DD-D5B3E71733A6}" srcId="{D4F5B5BE-4DCA-4B43-B2D4-5B3C47E21754}" destId="{FF586EAD-ED6D-4421-B578-7E6772362F23}" srcOrd="0" destOrd="0" parTransId="{EF55C8E9-FFFF-4CD8-9850-4518CE60C9B1}" sibTransId="{F335A93D-2930-4BB2-AC81-AA1B968019A9}"/>
    <dgm:cxn modelId="{A8AC42D7-CCA1-4F31-BE73-D8DC31BDD95F}" type="presOf" srcId="{FF586EAD-ED6D-4421-B578-7E6772362F23}" destId="{FD70C0A9-8884-4793-8878-F1BA8D31BA94}" srcOrd="0" destOrd="1" presId="urn:microsoft.com/office/officeart/2005/8/layout/cycle2"/>
    <dgm:cxn modelId="{ED5F0CE0-28C4-4920-B745-708415A60F2F}" srcId="{BEA1BCC3-7FF6-4751-9DD9-3B00976B6942}" destId="{110D089E-6BB6-4E5F-92FB-9BBA8151FBBD}" srcOrd="0" destOrd="0" parTransId="{B209999D-16BA-419D-9F11-22AE2BF084CD}" sibTransId="{CEE2DAEC-3092-4E60-B2C3-4F4E600275A9}"/>
    <dgm:cxn modelId="{89315CE6-A628-48E6-A7F8-4A7B74FF312D}" type="presOf" srcId="{2BE6678D-CA60-4092-BF5B-D1BC11942A14}" destId="{82543626-79B8-49FE-B5CC-3E9D58ED4AF5}" srcOrd="1" destOrd="0" presId="urn:microsoft.com/office/officeart/2005/8/layout/cycle2"/>
    <dgm:cxn modelId="{ED0BBAE7-57F8-488E-8D0D-CB1AEF76BFF4}" type="presOf" srcId="{34768E26-9651-490C-A4A4-5CEAF6D0F92D}" destId="{AE655C01-1BDC-4EBE-A920-A640DD3AD54D}" srcOrd="0" destOrd="0" presId="urn:microsoft.com/office/officeart/2005/8/layout/cycle2"/>
    <dgm:cxn modelId="{38F15BF2-CFBD-49B5-8AF5-33E20AF376EF}" type="presOf" srcId="{C035B93B-05A5-4D43-8EB1-4CBA2C1EC391}" destId="{05D25677-B240-45BE-AF58-1F369A50CD63}" srcOrd="1" destOrd="0" presId="urn:microsoft.com/office/officeart/2005/8/layout/cycle2"/>
    <dgm:cxn modelId="{0928FBF9-88A5-419D-A627-0EC0EEC777ED}" srcId="{CB11C715-F5AE-4CD4-B331-BE94BC9AD198}" destId="{BEA1BCC3-7FF6-4751-9DD9-3B00976B6942}" srcOrd="2" destOrd="0" parTransId="{82BCD313-492D-4D9E-9EBA-5846CCCBEC12}" sibTransId="{2BE6678D-CA60-4092-BF5B-D1BC11942A14}"/>
    <dgm:cxn modelId="{E3367F5B-C326-4165-B24E-4AC1AE69A6AB}" type="presParOf" srcId="{BDA15DCC-7B90-47F1-A111-30BB6384ACE7}" destId="{AE655C01-1BDC-4EBE-A920-A640DD3AD54D}" srcOrd="0" destOrd="0" presId="urn:microsoft.com/office/officeart/2005/8/layout/cycle2"/>
    <dgm:cxn modelId="{671AD3C4-EBB0-4682-B1B6-332940E8AD41}" type="presParOf" srcId="{BDA15DCC-7B90-47F1-A111-30BB6384ACE7}" destId="{1C3728D2-CAF3-4671-88F8-14E8DDB08028}" srcOrd="1" destOrd="0" presId="urn:microsoft.com/office/officeart/2005/8/layout/cycle2"/>
    <dgm:cxn modelId="{4F0415CE-FA1F-4E0E-97D4-FD9DAED4714F}" type="presParOf" srcId="{1C3728D2-CAF3-4671-88F8-14E8DDB08028}" destId="{EBDCBF4A-8599-4D85-8BC6-E99AE99C3278}" srcOrd="0" destOrd="0" presId="urn:microsoft.com/office/officeart/2005/8/layout/cycle2"/>
    <dgm:cxn modelId="{0B891459-120F-4704-9B77-AEBE652E95A6}" type="presParOf" srcId="{BDA15DCC-7B90-47F1-A111-30BB6384ACE7}" destId="{FD70C0A9-8884-4793-8878-F1BA8D31BA94}" srcOrd="2" destOrd="0" presId="urn:microsoft.com/office/officeart/2005/8/layout/cycle2"/>
    <dgm:cxn modelId="{E6B9D226-DA54-428A-81CD-E6994E871060}" type="presParOf" srcId="{BDA15DCC-7B90-47F1-A111-30BB6384ACE7}" destId="{37E52482-9BDD-46B2-B344-BE028E5661F3}" srcOrd="3" destOrd="0" presId="urn:microsoft.com/office/officeart/2005/8/layout/cycle2"/>
    <dgm:cxn modelId="{A0F56DC0-1AA4-4991-950D-045379B9EF3E}" type="presParOf" srcId="{37E52482-9BDD-46B2-B344-BE028E5661F3}" destId="{05D25677-B240-45BE-AF58-1F369A50CD63}" srcOrd="0" destOrd="0" presId="urn:microsoft.com/office/officeart/2005/8/layout/cycle2"/>
    <dgm:cxn modelId="{4249F639-F233-4F8C-98BA-63407B056916}" type="presParOf" srcId="{BDA15DCC-7B90-47F1-A111-30BB6384ACE7}" destId="{8F28C8B2-ABFF-48F0-BCF2-A30CCF61A1D7}" srcOrd="4" destOrd="0" presId="urn:microsoft.com/office/officeart/2005/8/layout/cycle2"/>
    <dgm:cxn modelId="{1CB32C1D-233E-4F8D-B81F-0940134C1973}" type="presParOf" srcId="{BDA15DCC-7B90-47F1-A111-30BB6384ACE7}" destId="{F919AFFE-3A8C-461C-8251-1FD3591966AB}" srcOrd="5" destOrd="0" presId="urn:microsoft.com/office/officeart/2005/8/layout/cycle2"/>
    <dgm:cxn modelId="{B85CC1D9-11D9-40D8-87D1-EBE28E81D1F4}" type="presParOf" srcId="{F919AFFE-3A8C-461C-8251-1FD3591966AB}" destId="{82543626-79B8-49FE-B5CC-3E9D58ED4AF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11C715-F5AE-4CD4-B331-BE94BC9AD198}" type="doc">
      <dgm:prSet loTypeId="urn:microsoft.com/office/officeart/2005/8/layout/cycle2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34768E26-9651-490C-A4A4-5CEAF6D0F92D}">
      <dgm:prSet phldrT="[Text]"/>
      <dgm:spPr/>
      <dgm:t>
        <a:bodyPr/>
        <a:lstStyle/>
        <a:p>
          <a:pPr latinLnBrk="1"/>
          <a:r>
            <a:rPr lang="ko-KR" altLang="en-US" dirty="0"/>
            <a:t>자연상태</a:t>
          </a:r>
        </a:p>
      </dgm:t>
    </dgm:pt>
    <dgm:pt modelId="{15D6E730-B64B-48B7-B4FE-F48F3B119648}" type="parTrans" cxnId="{29584523-E4EC-419B-AD5E-89567D7D8ED1}">
      <dgm:prSet/>
      <dgm:spPr/>
      <dgm:t>
        <a:bodyPr/>
        <a:lstStyle/>
        <a:p>
          <a:pPr latinLnBrk="1"/>
          <a:endParaRPr lang="ko-KR" altLang="en-US"/>
        </a:p>
      </dgm:t>
    </dgm:pt>
    <dgm:pt modelId="{6C2ED477-5705-4956-8791-16C55BD790A2}" type="sibTrans" cxnId="{29584523-E4EC-419B-AD5E-89567D7D8ED1}">
      <dgm:prSet/>
      <dgm:spPr/>
      <dgm:t>
        <a:bodyPr/>
        <a:lstStyle/>
        <a:p>
          <a:pPr latinLnBrk="1"/>
          <a:endParaRPr lang="ko-KR" altLang="en-US"/>
        </a:p>
      </dgm:t>
    </dgm:pt>
    <dgm:pt modelId="{D4F5B5BE-4DCA-4B43-B2D4-5B3C47E21754}">
      <dgm:prSet phldrT="[Text]" custT="1"/>
      <dgm:spPr/>
      <dgm:t>
        <a:bodyPr/>
        <a:lstStyle/>
        <a:p>
          <a:pPr latinLnBrk="1"/>
          <a:r>
            <a:rPr lang="ko-KR" altLang="en-US" sz="1000" dirty="0"/>
            <a:t>불평등</a:t>
          </a:r>
          <a:r>
            <a:rPr lang="en-US" altLang="ko-KR" sz="1000" dirty="0"/>
            <a:t>&amp;</a:t>
          </a:r>
          <a:r>
            <a:rPr lang="ko-KR" altLang="en-US" sz="1000" dirty="0"/>
            <a:t>빈곤 </a:t>
          </a:r>
          <a:br>
            <a:rPr lang="en-US" altLang="ko-KR" sz="1000" dirty="0"/>
          </a:br>
          <a:r>
            <a:rPr lang="ko-KR" altLang="en-US" sz="1000" dirty="0"/>
            <a:t>확대</a:t>
          </a:r>
        </a:p>
      </dgm:t>
    </dgm:pt>
    <dgm:pt modelId="{C7F32567-A924-4578-958B-FC69179485D7}" type="parTrans" cxnId="{71A9467D-85AD-457E-BDF0-5B6562745E17}">
      <dgm:prSet/>
      <dgm:spPr/>
      <dgm:t>
        <a:bodyPr/>
        <a:lstStyle/>
        <a:p>
          <a:pPr latinLnBrk="1"/>
          <a:endParaRPr lang="ko-KR" altLang="en-US"/>
        </a:p>
      </dgm:t>
    </dgm:pt>
    <dgm:pt modelId="{C035B93B-05A5-4D43-8EB1-4CBA2C1EC391}" type="sibTrans" cxnId="{71A9467D-85AD-457E-BDF0-5B6562745E17}">
      <dgm:prSet/>
      <dgm:spPr/>
      <dgm:t>
        <a:bodyPr/>
        <a:lstStyle/>
        <a:p>
          <a:pPr latinLnBrk="1"/>
          <a:endParaRPr lang="ko-KR" altLang="en-US"/>
        </a:p>
      </dgm:t>
    </dgm:pt>
    <dgm:pt modelId="{BEA1BCC3-7FF6-4751-9DD9-3B00976B6942}">
      <dgm:prSet phldrT="[Text]"/>
      <dgm:spPr/>
      <dgm:t>
        <a:bodyPr/>
        <a:lstStyle/>
        <a:p>
          <a:pPr latinLnBrk="1"/>
          <a:r>
            <a:rPr lang="ko-KR" altLang="en-US" dirty="0"/>
            <a:t>경제적 </a:t>
          </a:r>
          <a:br>
            <a:rPr lang="en-US" altLang="ko-KR" dirty="0"/>
          </a:br>
          <a:r>
            <a:rPr lang="ko-KR" altLang="en-US" dirty="0"/>
            <a:t>전제주의</a:t>
          </a:r>
        </a:p>
      </dgm:t>
    </dgm:pt>
    <dgm:pt modelId="{82BCD313-492D-4D9E-9EBA-5846CCCBEC12}" type="parTrans" cxnId="{0928FBF9-88A5-419D-A627-0EC0EEC777ED}">
      <dgm:prSet/>
      <dgm:spPr/>
      <dgm:t>
        <a:bodyPr/>
        <a:lstStyle/>
        <a:p>
          <a:pPr latinLnBrk="1"/>
          <a:endParaRPr lang="ko-KR" altLang="en-US"/>
        </a:p>
      </dgm:t>
    </dgm:pt>
    <dgm:pt modelId="{2BE6678D-CA60-4092-BF5B-D1BC11942A14}" type="sibTrans" cxnId="{0928FBF9-88A5-419D-A627-0EC0EEC777ED}">
      <dgm:prSet/>
      <dgm:spPr/>
      <dgm:t>
        <a:bodyPr/>
        <a:lstStyle/>
        <a:p>
          <a:pPr latinLnBrk="1"/>
          <a:endParaRPr lang="ko-KR" altLang="en-US"/>
        </a:p>
      </dgm:t>
    </dgm:pt>
    <dgm:pt modelId="{043BEB15-76CC-44DB-A41E-6D641D567A6E}">
      <dgm:prSet phldrT="[Text]"/>
      <dgm:spPr/>
      <dgm:t>
        <a:bodyPr/>
        <a:lstStyle/>
        <a:p>
          <a:pPr latinLnBrk="1"/>
          <a:r>
            <a:rPr lang="ko-KR" altLang="en-US" dirty="0"/>
            <a:t>경제주체간 조화로운 균형상태</a:t>
          </a:r>
        </a:p>
      </dgm:t>
    </dgm:pt>
    <dgm:pt modelId="{66084904-93EF-4DFF-9764-5F1E14D380D0}" type="parTrans" cxnId="{F64A26B0-C2C8-4705-B2C3-B28DDD71D8B1}">
      <dgm:prSet/>
      <dgm:spPr/>
      <dgm:t>
        <a:bodyPr/>
        <a:lstStyle/>
        <a:p>
          <a:pPr latinLnBrk="1"/>
          <a:endParaRPr lang="ko-KR" altLang="en-US"/>
        </a:p>
      </dgm:t>
    </dgm:pt>
    <dgm:pt modelId="{A10E5FE2-8281-49B2-905C-FF34884EC7AC}" type="sibTrans" cxnId="{F64A26B0-C2C8-4705-B2C3-B28DDD71D8B1}">
      <dgm:prSet/>
      <dgm:spPr/>
      <dgm:t>
        <a:bodyPr/>
        <a:lstStyle/>
        <a:p>
          <a:pPr latinLnBrk="1"/>
          <a:endParaRPr lang="ko-KR" altLang="en-US"/>
        </a:p>
      </dgm:t>
    </dgm:pt>
    <dgm:pt modelId="{E81586B6-FE69-439B-9FFE-B7CFF306D405}">
      <dgm:prSet phldrT="[Text]"/>
      <dgm:spPr/>
      <dgm:t>
        <a:bodyPr/>
        <a:lstStyle/>
        <a:p>
          <a:pPr latinLnBrk="1"/>
          <a:r>
            <a:rPr lang="ko-KR" altLang="en-US" dirty="0"/>
            <a:t>실질적 민주주의</a:t>
          </a:r>
        </a:p>
      </dgm:t>
    </dgm:pt>
    <dgm:pt modelId="{B39E48B3-F7FC-48EF-85D6-91A9616021A2}" type="parTrans" cxnId="{3EAE2C4E-A50D-4CE4-9FFD-5ED9CFE90A0F}">
      <dgm:prSet/>
      <dgm:spPr/>
      <dgm:t>
        <a:bodyPr/>
        <a:lstStyle/>
        <a:p>
          <a:pPr latinLnBrk="1"/>
          <a:endParaRPr lang="ko-KR" altLang="en-US"/>
        </a:p>
      </dgm:t>
    </dgm:pt>
    <dgm:pt modelId="{D5CB8C21-EABE-48CE-8098-A74A91503F01}" type="sibTrans" cxnId="{3EAE2C4E-A50D-4CE4-9FFD-5ED9CFE90A0F}">
      <dgm:prSet/>
      <dgm:spPr/>
      <dgm:t>
        <a:bodyPr/>
        <a:lstStyle/>
        <a:p>
          <a:pPr latinLnBrk="1"/>
          <a:endParaRPr lang="ko-KR" altLang="en-US"/>
        </a:p>
      </dgm:t>
    </dgm:pt>
    <dgm:pt modelId="{FF586EAD-ED6D-4421-B578-7E6772362F23}">
      <dgm:prSet phldrT="[Text]" custT="1"/>
      <dgm:spPr/>
      <dgm:t>
        <a:bodyPr/>
        <a:lstStyle/>
        <a:p>
          <a:pPr latinLnBrk="1"/>
          <a:r>
            <a:rPr lang="ko-KR" altLang="en-US" sz="800" dirty="0"/>
            <a:t>비대칭적 근로계약</a:t>
          </a:r>
        </a:p>
      </dgm:t>
    </dgm:pt>
    <dgm:pt modelId="{EF55C8E9-FFFF-4CD8-9850-4518CE60C9B1}" type="parTrans" cxnId="{956DEDCD-EB64-40C0-84DD-D5B3E71733A6}">
      <dgm:prSet/>
      <dgm:spPr/>
      <dgm:t>
        <a:bodyPr/>
        <a:lstStyle/>
        <a:p>
          <a:pPr latinLnBrk="1"/>
          <a:endParaRPr lang="ko-KR" altLang="en-US"/>
        </a:p>
      </dgm:t>
    </dgm:pt>
    <dgm:pt modelId="{F335A93D-2930-4BB2-AC81-AA1B968019A9}" type="sibTrans" cxnId="{956DEDCD-EB64-40C0-84DD-D5B3E71733A6}">
      <dgm:prSet/>
      <dgm:spPr/>
      <dgm:t>
        <a:bodyPr/>
        <a:lstStyle/>
        <a:p>
          <a:pPr latinLnBrk="1"/>
          <a:endParaRPr lang="ko-KR" altLang="en-US"/>
        </a:p>
      </dgm:t>
    </dgm:pt>
    <dgm:pt modelId="{110D089E-6BB6-4E5F-92FB-9BBA8151FBBD}">
      <dgm:prSet phldrT="[Text]"/>
      <dgm:spPr/>
      <dgm:t>
        <a:bodyPr/>
        <a:lstStyle/>
        <a:p>
          <a:pPr latinLnBrk="1"/>
          <a:r>
            <a:rPr lang="ko-KR" altLang="en-US" dirty="0"/>
            <a:t>세습 가능한 계층에 의한 자의적 권력 행사</a:t>
          </a:r>
        </a:p>
      </dgm:t>
    </dgm:pt>
    <dgm:pt modelId="{B209999D-16BA-419D-9F11-22AE2BF084CD}" type="parTrans" cxnId="{ED5F0CE0-28C4-4920-B745-708415A60F2F}">
      <dgm:prSet/>
      <dgm:spPr/>
      <dgm:t>
        <a:bodyPr/>
        <a:lstStyle/>
        <a:p>
          <a:pPr latinLnBrk="1"/>
          <a:endParaRPr lang="ko-KR" altLang="en-US"/>
        </a:p>
      </dgm:t>
    </dgm:pt>
    <dgm:pt modelId="{CEE2DAEC-3092-4E60-B2C3-4F4E600275A9}" type="sibTrans" cxnId="{ED5F0CE0-28C4-4920-B745-708415A60F2F}">
      <dgm:prSet/>
      <dgm:spPr/>
      <dgm:t>
        <a:bodyPr/>
        <a:lstStyle/>
        <a:p>
          <a:pPr latinLnBrk="1"/>
          <a:endParaRPr lang="ko-KR" altLang="en-US"/>
        </a:p>
      </dgm:t>
    </dgm:pt>
    <dgm:pt modelId="{29634B02-1DC6-4789-81ED-4BE6BF7AF5BA}">
      <dgm:prSet phldrT="[Text]" custT="1"/>
      <dgm:spPr/>
      <dgm:t>
        <a:bodyPr/>
        <a:lstStyle/>
        <a:p>
          <a:pPr latinLnBrk="1"/>
          <a:r>
            <a:rPr lang="ko-KR" altLang="en-US" sz="800" dirty="0"/>
            <a:t>비대칭적 기업간 계약</a:t>
          </a:r>
        </a:p>
      </dgm:t>
    </dgm:pt>
    <dgm:pt modelId="{C4C10A50-8F10-4B38-A12F-94AF172EA18F}" type="parTrans" cxnId="{7DBBDB91-EF07-40FA-88DC-884D77197726}">
      <dgm:prSet/>
      <dgm:spPr/>
      <dgm:t>
        <a:bodyPr/>
        <a:lstStyle/>
        <a:p>
          <a:pPr latinLnBrk="1"/>
          <a:endParaRPr lang="ko-KR" altLang="en-US"/>
        </a:p>
      </dgm:t>
    </dgm:pt>
    <dgm:pt modelId="{1DFE6417-E83A-414E-BAC6-8AC8585E8A70}" type="sibTrans" cxnId="{7DBBDB91-EF07-40FA-88DC-884D77197726}">
      <dgm:prSet/>
      <dgm:spPr/>
      <dgm:t>
        <a:bodyPr/>
        <a:lstStyle/>
        <a:p>
          <a:pPr latinLnBrk="1"/>
          <a:endParaRPr lang="ko-KR" altLang="en-US"/>
        </a:p>
      </dgm:t>
    </dgm:pt>
    <dgm:pt modelId="{BDA15DCC-7B90-47F1-A111-30BB6384ACE7}" type="pres">
      <dgm:prSet presAssocID="{CB11C715-F5AE-4CD4-B331-BE94BC9AD198}" presName="cycle" presStyleCnt="0">
        <dgm:presLayoutVars>
          <dgm:dir/>
          <dgm:resizeHandles val="exact"/>
        </dgm:presLayoutVars>
      </dgm:prSet>
      <dgm:spPr/>
    </dgm:pt>
    <dgm:pt modelId="{AE655C01-1BDC-4EBE-A920-A640DD3AD54D}" type="pres">
      <dgm:prSet presAssocID="{34768E26-9651-490C-A4A4-5CEAF6D0F92D}" presName="node" presStyleLbl="node1" presStyleIdx="0" presStyleCnt="3">
        <dgm:presLayoutVars>
          <dgm:bulletEnabled val="1"/>
        </dgm:presLayoutVars>
      </dgm:prSet>
      <dgm:spPr/>
    </dgm:pt>
    <dgm:pt modelId="{1C3728D2-CAF3-4671-88F8-14E8DDB08028}" type="pres">
      <dgm:prSet presAssocID="{6C2ED477-5705-4956-8791-16C55BD790A2}" presName="sibTrans" presStyleLbl="sibTrans2D1" presStyleIdx="0" presStyleCnt="3"/>
      <dgm:spPr/>
    </dgm:pt>
    <dgm:pt modelId="{EBDCBF4A-8599-4D85-8BC6-E99AE99C3278}" type="pres">
      <dgm:prSet presAssocID="{6C2ED477-5705-4956-8791-16C55BD790A2}" presName="connectorText" presStyleLbl="sibTrans2D1" presStyleIdx="0" presStyleCnt="3"/>
      <dgm:spPr/>
    </dgm:pt>
    <dgm:pt modelId="{FD70C0A9-8884-4793-8878-F1BA8D31BA94}" type="pres">
      <dgm:prSet presAssocID="{D4F5B5BE-4DCA-4B43-B2D4-5B3C47E21754}" presName="node" presStyleLbl="node1" presStyleIdx="1" presStyleCnt="3">
        <dgm:presLayoutVars>
          <dgm:bulletEnabled val="1"/>
        </dgm:presLayoutVars>
      </dgm:prSet>
      <dgm:spPr/>
    </dgm:pt>
    <dgm:pt modelId="{37E52482-9BDD-46B2-B344-BE028E5661F3}" type="pres">
      <dgm:prSet presAssocID="{C035B93B-05A5-4D43-8EB1-4CBA2C1EC391}" presName="sibTrans" presStyleLbl="sibTrans2D1" presStyleIdx="1" presStyleCnt="3"/>
      <dgm:spPr/>
    </dgm:pt>
    <dgm:pt modelId="{05D25677-B240-45BE-AF58-1F369A50CD63}" type="pres">
      <dgm:prSet presAssocID="{C035B93B-05A5-4D43-8EB1-4CBA2C1EC391}" presName="connectorText" presStyleLbl="sibTrans2D1" presStyleIdx="1" presStyleCnt="3"/>
      <dgm:spPr/>
    </dgm:pt>
    <dgm:pt modelId="{8F28C8B2-ABFF-48F0-BCF2-A30CCF61A1D7}" type="pres">
      <dgm:prSet presAssocID="{BEA1BCC3-7FF6-4751-9DD9-3B00976B6942}" presName="node" presStyleLbl="node1" presStyleIdx="2" presStyleCnt="3">
        <dgm:presLayoutVars>
          <dgm:bulletEnabled val="1"/>
        </dgm:presLayoutVars>
      </dgm:prSet>
      <dgm:spPr/>
    </dgm:pt>
    <dgm:pt modelId="{F919AFFE-3A8C-461C-8251-1FD3591966AB}" type="pres">
      <dgm:prSet presAssocID="{2BE6678D-CA60-4092-BF5B-D1BC11942A14}" presName="sibTrans" presStyleLbl="sibTrans2D1" presStyleIdx="2" presStyleCnt="3"/>
      <dgm:spPr/>
    </dgm:pt>
    <dgm:pt modelId="{82543626-79B8-49FE-B5CC-3E9D58ED4AF5}" type="pres">
      <dgm:prSet presAssocID="{2BE6678D-CA60-4092-BF5B-D1BC11942A14}" presName="connectorText" presStyleLbl="sibTrans2D1" presStyleIdx="2" presStyleCnt="3"/>
      <dgm:spPr/>
    </dgm:pt>
  </dgm:ptLst>
  <dgm:cxnLst>
    <dgm:cxn modelId="{29584523-E4EC-419B-AD5E-89567D7D8ED1}" srcId="{CB11C715-F5AE-4CD4-B331-BE94BC9AD198}" destId="{34768E26-9651-490C-A4A4-5CEAF6D0F92D}" srcOrd="0" destOrd="0" parTransId="{15D6E730-B64B-48B7-B4FE-F48F3B119648}" sibTransId="{6C2ED477-5705-4956-8791-16C55BD790A2}"/>
    <dgm:cxn modelId="{EA116C62-1FAA-4A77-A48C-E680338F83A6}" type="presOf" srcId="{D4F5B5BE-4DCA-4B43-B2D4-5B3C47E21754}" destId="{FD70C0A9-8884-4793-8878-F1BA8D31BA94}" srcOrd="0" destOrd="0" presId="urn:microsoft.com/office/officeart/2005/8/layout/cycle2"/>
    <dgm:cxn modelId="{61FC3A43-6268-4731-801B-AC0555710C00}" type="presOf" srcId="{2BE6678D-CA60-4092-BF5B-D1BC11942A14}" destId="{F919AFFE-3A8C-461C-8251-1FD3591966AB}" srcOrd="0" destOrd="0" presId="urn:microsoft.com/office/officeart/2005/8/layout/cycle2"/>
    <dgm:cxn modelId="{CE90446D-9CFD-4B8F-846C-F01AC66232C4}" type="presOf" srcId="{C035B93B-05A5-4D43-8EB1-4CBA2C1EC391}" destId="{37E52482-9BDD-46B2-B344-BE028E5661F3}" srcOrd="0" destOrd="0" presId="urn:microsoft.com/office/officeart/2005/8/layout/cycle2"/>
    <dgm:cxn modelId="{3EAE2C4E-A50D-4CE4-9FFD-5ED9CFE90A0F}" srcId="{34768E26-9651-490C-A4A4-5CEAF6D0F92D}" destId="{E81586B6-FE69-439B-9FFE-B7CFF306D405}" srcOrd="1" destOrd="0" parTransId="{B39E48B3-F7FC-48EF-85D6-91A9616021A2}" sibTransId="{D5CB8C21-EABE-48CE-8098-A74A91503F01}"/>
    <dgm:cxn modelId="{94A49579-0AF0-413C-AB6F-473EBE84710C}" type="presOf" srcId="{E81586B6-FE69-439B-9FFE-B7CFF306D405}" destId="{AE655C01-1BDC-4EBE-A920-A640DD3AD54D}" srcOrd="0" destOrd="2" presId="urn:microsoft.com/office/officeart/2005/8/layout/cycle2"/>
    <dgm:cxn modelId="{71A9467D-85AD-457E-BDF0-5B6562745E17}" srcId="{CB11C715-F5AE-4CD4-B331-BE94BC9AD198}" destId="{D4F5B5BE-4DCA-4B43-B2D4-5B3C47E21754}" srcOrd="1" destOrd="0" parTransId="{C7F32567-A924-4578-958B-FC69179485D7}" sibTransId="{C035B93B-05A5-4D43-8EB1-4CBA2C1EC391}"/>
    <dgm:cxn modelId="{1B77317E-5B4B-4EC0-97E1-433741A2BBEF}" type="presOf" srcId="{043BEB15-76CC-44DB-A41E-6D641D567A6E}" destId="{AE655C01-1BDC-4EBE-A920-A640DD3AD54D}" srcOrd="0" destOrd="1" presId="urn:microsoft.com/office/officeart/2005/8/layout/cycle2"/>
    <dgm:cxn modelId="{4BBC8F91-22A1-4B52-95E3-96116539F26F}" type="presOf" srcId="{6C2ED477-5705-4956-8791-16C55BD790A2}" destId="{1C3728D2-CAF3-4671-88F8-14E8DDB08028}" srcOrd="0" destOrd="0" presId="urn:microsoft.com/office/officeart/2005/8/layout/cycle2"/>
    <dgm:cxn modelId="{7DBBDB91-EF07-40FA-88DC-884D77197726}" srcId="{D4F5B5BE-4DCA-4B43-B2D4-5B3C47E21754}" destId="{29634B02-1DC6-4789-81ED-4BE6BF7AF5BA}" srcOrd="1" destOrd="0" parTransId="{C4C10A50-8F10-4B38-A12F-94AF172EA18F}" sibTransId="{1DFE6417-E83A-414E-BAC6-8AC8585E8A70}"/>
    <dgm:cxn modelId="{B242DD99-5507-42BC-9E8D-EE2241D64646}" type="presOf" srcId="{6C2ED477-5705-4956-8791-16C55BD790A2}" destId="{EBDCBF4A-8599-4D85-8BC6-E99AE99C3278}" srcOrd="1" destOrd="0" presId="urn:microsoft.com/office/officeart/2005/8/layout/cycle2"/>
    <dgm:cxn modelId="{0DE38EA6-D32D-48B9-81FE-670EB5632469}" type="presOf" srcId="{CB11C715-F5AE-4CD4-B331-BE94BC9AD198}" destId="{BDA15DCC-7B90-47F1-A111-30BB6384ACE7}" srcOrd="0" destOrd="0" presId="urn:microsoft.com/office/officeart/2005/8/layout/cycle2"/>
    <dgm:cxn modelId="{6D915AAB-9EF1-4DF7-BB5B-B940114FE7BF}" type="presOf" srcId="{110D089E-6BB6-4E5F-92FB-9BBA8151FBBD}" destId="{8F28C8B2-ABFF-48F0-BCF2-A30CCF61A1D7}" srcOrd="0" destOrd="1" presId="urn:microsoft.com/office/officeart/2005/8/layout/cycle2"/>
    <dgm:cxn modelId="{F64A26B0-C2C8-4705-B2C3-B28DDD71D8B1}" srcId="{34768E26-9651-490C-A4A4-5CEAF6D0F92D}" destId="{043BEB15-76CC-44DB-A41E-6D641D567A6E}" srcOrd="0" destOrd="0" parTransId="{66084904-93EF-4DFF-9764-5F1E14D380D0}" sibTransId="{A10E5FE2-8281-49B2-905C-FF34884EC7AC}"/>
    <dgm:cxn modelId="{1BC8EBC5-1B86-41F4-894F-80A17067E915}" type="presOf" srcId="{BEA1BCC3-7FF6-4751-9DD9-3B00976B6942}" destId="{8F28C8B2-ABFF-48F0-BCF2-A30CCF61A1D7}" srcOrd="0" destOrd="0" presId="urn:microsoft.com/office/officeart/2005/8/layout/cycle2"/>
    <dgm:cxn modelId="{956DEDCD-EB64-40C0-84DD-D5B3E71733A6}" srcId="{D4F5B5BE-4DCA-4B43-B2D4-5B3C47E21754}" destId="{FF586EAD-ED6D-4421-B578-7E6772362F23}" srcOrd="0" destOrd="0" parTransId="{EF55C8E9-FFFF-4CD8-9850-4518CE60C9B1}" sibTransId="{F335A93D-2930-4BB2-AC81-AA1B968019A9}"/>
    <dgm:cxn modelId="{A8AC42D7-CCA1-4F31-BE73-D8DC31BDD95F}" type="presOf" srcId="{FF586EAD-ED6D-4421-B578-7E6772362F23}" destId="{FD70C0A9-8884-4793-8878-F1BA8D31BA94}" srcOrd="0" destOrd="1" presId="urn:microsoft.com/office/officeart/2005/8/layout/cycle2"/>
    <dgm:cxn modelId="{ED5F0CE0-28C4-4920-B745-708415A60F2F}" srcId="{BEA1BCC3-7FF6-4751-9DD9-3B00976B6942}" destId="{110D089E-6BB6-4E5F-92FB-9BBA8151FBBD}" srcOrd="0" destOrd="0" parTransId="{B209999D-16BA-419D-9F11-22AE2BF084CD}" sibTransId="{CEE2DAEC-3092-4E60-B2C3-4F4E600275A9}"/>
    <dgm:cxn modelId="{89315CE6-A628-48E6-A7F8-4A7B74FF312D}" type="presOf" srcId="{2BE6678D-CA60-4092-BF5B-D1BC11942A14}" destId="{82543626-79B8-49FE-B5CC-3E9D58ED4AF5}" srcOrd="1" destOrd="0" presId="urn:microsoft.com/office/officeart/2005/8/layout/cycle2"/>
    <dgm:cxn modelId="{ED0BBAE7-57F8-488E-8D0D-CB1AEF76BFF4}" type="presOf" srcId="{34768E26-9651-490C-A4A4-5CEAF6D0F92D}" destId="{AE655C01-1BDC-4EBE-A920-A640DD3AD54D}" srcOrd="0" destOrd="0" presId="urn:microsoft.com/office/officeart/2005/8/layout/cycle2"/>
    <dgm:cxn modelId="{38F15BF2-CFBD-49B5-8AF5-33E20AF376EF}" type="presOf" srcId="{C035B93B-05A5-4D43-8EB1-4CBA2C1EC391}" destId="{05D25677-B240-45BE-AF58-1F369A50CD63}" srcOrd="1" destOrd="0" presId="urn:microsoft.com/office/officeart/2005/8/layout/cycle2"/>
    <dgm:cxn modelId="{0928FBF9-88A5-419D-A627-0EC0EEC777ED}" srcId="{CB11C715-F5AE-4CD4-B331-BE94BC9AD198}" destId="{BEA1BCC3-7FF6-4751-9DD9-3B00976B6942}" srcOrd="2" destOrd="0" parTransId="{82BCD313-492D-4D9E-9EBA-5846CCCBEC12}" sibTransId="{2BE6678D-CA60-4092-BF5B-D1BC11942A14}"/>
    <dgm:cxn modelId="{AF9CDCFB-35C1-4371-AA52-4430442C239D}" type="presOf" srcId="{29634B02-1DC6-4789-81ED-4BE6BF7AF5BA}" destId="{FD70C0A9-8884-4793-8878-F1BA8D31BA94}" srcOrd="0" destOrd="2" presId="urn:microsoft.com/office/officeart/2005/8/layout/cycle2"/>
    <dgm:cxn modelId="{E3367F5B-C326-4165-B24E-4AC1AE69A6AB}" type="presParOf" srcId="{BDA15DCC-7B90-47F1-A111-30BB6384ACE7}" destId="{AE655C01-1BDC-4EBE-A920-A640DD3AD54D}" srcOrd="0" destOrd="0" presId="urn:microsoft.com/office/officeart/2005/8/layout/cycle2"/>
    <dgm:cxn modelId="{671AD3C4-EBB0-4682-B1B6-332940E8AD41}" type="presParOf" srcId="{BDA15DCC-7B90-47F1-A111-30BB6384ACE7}" destId="{1C3728D2-CAF3-4671-88F8-14E8DDB08028}" srcOrd="1" destOrd="0" presId="urn:microsoft.com/office/officeart/2005/8/layout/cycle2"/>
    <dgm:cxn modelId="{4F0415CE-FA1F-4E0E-97D4-FD9DAED4714F}" type="presParOf" srcId="{1C3728D2-CAF3-4671-88F8-14E8DDB08028}" destId="{EBDCBF4A-8599-4D85-8BC6-E99AE99C3278}" srcOrd="0" destOrd="0" presId="urn:microsoft.com/office/officeart/2005/8/layout/cycle2"/>
    <dgm:cxn modelId="{0B891459-120F-4704-9B77-AEBE652E95A6}" type="presParOf" srcId="{BDA15DCC-7B90-47F1-A111-30BB6384ACE7}" destId="{FD70C0A9-8884-4793-8878-F1BA8D31BA94}" srcOrd="2" destOrd="0" presId="urn:microsoft.com/office/officeart/2005/8/layout/cycle2"/>
    <dgm:cxn modelId="{E6B9D226-DA54-428A-81CD-E6994E871060}" type="presParOf" srcId="{BDA15DCC-7B90-47F1-A111-30BB6384ACE7}" destId="{37E52482-9BDD-46B2-B344-BE028E5661F3}" srcOrd="3" destOrd="0" presId="urn:microsoft.com/office/officeart/2005/8/layout/cycle2"/>
    <dgm:cxn modelId="{A0F56DC0-1AA4-4991-950D-045379B9EF3E}" type="presParOf" srcId="{37E52482-9BDD-46B2-B344-BE028E5661F3}" destId="{05D25677-B240-45BE-AF58-1F369A50CD63}" srcOrd="0" destOrd="0" presId="urn:microsoft.com/office/officeart/2005/8/layout/cycle2"/>
    <dgm:cxn modelId="{4249F639-F233-4F8C-98BA-63407B056916}" type="presParOf" srcId="{BDA15DCC-7B90-47F1-A111-30BB6384ACE7}" destId="{8F28C8B2-ABFF-48F0-BCF2-A30CCF61A1D7}" srcOrd="4" destOrd="0" presId="urn:microsoft.com/office/officeart/2005/8/layout/cycle2"/>
    <dgm:cxn modelId="{1CB32C1D-233E-4F8D-B81F-0940134C1973}" type="presParOf" srcId="{BDA15DCC-7B90-47F1-A111-30BB6384ACE7}" destId="{F919AFFE-3A8C-461C-8251-1FD3591966AB}" srcOrd="5" destOrd="0" presId="urn:microsoft.com/office/officeart/2005/8/layout/cycle2"/>
    <dgm:cxn modelId="{B85CC1D9-11D9-40D8-87D1-EBE28E81D1F4}" type="presParOf" srcId="{F919AFFE-3A8C-461C-8251-1FD3591966AB}" destId="{82543626-79B8-49FE-B5CC-3E9D58ED4AF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C3C0B5-A47D-4CB5-8036-E26F62564D83}" type="doc">
      <dgm:prSet loTypeId="urn:diagrams.loki3.com/VaryingWidthList" loCatId="list" qsTypeId="urn:microsoft.com/office/officeart/2005/8/quickstyle/simple1" qsCatId="simple" csTypeId="urn:microsoft.com/office/officeart/2005/8/colors/accent0_3" csCatId="mainScheme" phldr="1"/>
      <dgm:spPr/>
    </dgm:pt>
    <dgm:pt modelId="{6AE3345C-AE0E-444C-B0EE-6B318B686A0F}">
      <dgm:prSet phldrT="[Text]"/>
      <dgm:spPr/>
      <dgm:t>
        <a:bodyPr/>
        <a:lstStyle/>
        <a:p>
          <a:pPr latinLnBrk="1"/>
          <a:r>
            <a:rPr lang="ko-KR" altLang="en-US" dirty="0"/>
            <a:t>전제주의</a:t>
          </a:r>
        </a:p>
      </dgm:t>
    </dgm:pt>
    <dgm:pt modelId="{82D892F8-4DC6-46BC-9ACC-EF55AAD0B55F}" type="parTrans" cxnId="{0E294350-4330-439F-8855-CB122BD40962}">
      <dgm:prSet/>
      <dgm:spPr/>
      <dgm:t>
        <a:bodyPr/>
        <a:lstStyle/>
        <a:p>
          <a:pPr latinLnBrk="1"/>
          <a:endParaRPr lang="ko-KR" altLang="en-US"/>
        </a:p>
      </dgm:t>
    </dgm:pt>
    <dgm:pt modelId="{EA30959F-07C3-4E26-885D-2CEABEE0B89E}" type="sibTrans" cxnId="{0E294350-4330-439F-8855-CB122BD40962}">
      <dgm:prSet/>
      <dgm:spPr/>
      <dgm:t>
        <a:bodyPr/>
        <a:lstStyle/>
        <a:p>
          <a:pPr latinLnBrk="1"/>
          <a:endParaRPr lang="ko-KR" altLang="en-US"/>
        </a:p>
      </dgm:t>
    </dgm:pt>
    <dgm:pt modelId="{5696D45E-8528-4AF1-904E-D345A254575D}">
      <dgm:prSet phldrT="[Text]"/>
      <dgm:spPr/>
      <dgm:t>
        <a:bodyPr/>
        <a:lstStyle/>
        <a:p>
          <a:pPr latinLnBrk="1"/>
          <a:r>
            <a:rPr lang="ko-KR" altLang="en-US" dirty="0"/>
            <a:t>몽매</a:t>
          </a:r>
        </a:p>
      </dgm:t>
    </dgm:pt>
    <dgm:pt modelId="{9CF3B2E6-B7B4-47E0-8746-60FDE4370F34}" type="parTrans" cxnId="{B297A320-6EB8-4E48-9161-BC761A590D69}">
      <dgm:prSet/>
      <dgm:spPr/>
      <dgm:t>
        <a:bodyPr/>
        <a:lstStyle/>
        <a:p>
          <a:pPr latinLnBrk="1"/>
          <a:endParaRPr lang="ko-KR" altLang="en-US"/>
        </a:p>
      </dgm:t>
    </dgm:pt>
    <dgm:pt modelId="{D86BEDF0-D3FF-4C62-89A5-8A42ECA16960}" type="sibTrans" cxnId="{B297A320-6EB8-4E48-9161-BC761A590D69}">
      <dgm:prSet/>
      <dgm:spPr/>
      <dgm:t>
        <a:bodyPr/>
        <a:lstStyle/>
        <a:p>
          <a:pPr latinLnBrk="1"/>
          <a:endParaRPr lang="ko-KR" altLang="en-US"/>
        </a:p>
      </dgm:t>
    </dgm:pt>
    <dgm:pt modelId="{1E623610-7B79-4066-820D-792E7586A69C}">
      <dgm:prSet phldrT="[Text]"/>
      <dgm:spPr/>
      <dgm:t>
        <a:bodyPr/>
        <a:lstStyle/>
        <a:p>
          <a:pPr latinLnBrk="1"/>
          <a:r>
            <a:rPr lang="ko-KR" altLang="en-US" dirty="0"/>
            <a:t>왜곡</a:t>
          </a:r>
        </a:p>
      </dgm:t>
    </dgm:pt>
    <dgm:pt modelId="{9D035E11-EF96-454A-8EF0-95A05F15C9AF}" type="parTrans" cxnId="{8DF3CFD7-D989-45E0-B1B1-12C0EBE66B98}">
      <dgm:prSet/>
      <dgm:spPr/>
      <dgm:t>
        <a:bodyPr/>
        <a:lstStyle/>
        <a:p>
          <a:pPr latinLnBrk="1"/>
          <a:endParaRPr lang="ko-KR" altLang="en-US"/>
        </a:p>
      </dgm:t>
    </dgm:pt>
    <dgm:pt modelId="{492B6151-AC73-4743-90CF-970181E425B6}" type="sibTrans" cxnId="{8DF3CFD7-D989-45E0-B1B1-12C0EBE66B98}">
      <dgm:prSet/>
      <dgm:spPr/>
      <dgm:t>
        <a:bodyPr/>
        <a:lstStyle/>
        <a:p>
          <a:pPr latinLnBrk="1"/>
          <a:endParaRPr lang="ko-KR" altLang="en-US"/>
        </a:p>
      </dgm:t>
    </dgm:pt>
    <dgm:pt modelId="{65F682F6-1A2C-49F4-B36D-94921889DB94}" type="pres">
      <dgm:prSet presAssocID="{FDC3C0B5-A47D-4CB5-8036-E26F62564D83}" presName="Name0" presStyleCnt="0">
        <dgm:presLayoutVars>
          <dgm:resizeHandles/>
        </dgm:presLayoutVars>
      </dgm:prSet>
      <dgm:spPr/>
    </dgm:pt>
    <dgm:pt modelId="{6FA9FA56-C2D2-439A-8CAD-81B6E9229237}" type="pres">
      <dgm:prSet presAssocID="{6AE3345C-AE0E-444C-B0EE-6B318B686A0F}" presName="text" presStyleLbl="node1" presStyleIdx="0" presStyleCnt="3">
        <dgm:presLayoutVars>
          <dgm:bulletEnabled val="1"/>
        </dgm:presLayoutVars>
      </dgm:prSet>
      <dgm:spPr/>
    </dgm:pt>
    <dgm:pt modelId="{52E3F979-DA95-4D47-87EE-45F85F928D1A}" type="pres">
      <dgm:prSet presAssocID="{EA30959F-07C3-4E26-885D-2CEABEE0B89E}" presName="space" presStyleCnt="0"/>
      <dgm:spPr/>
    </dgm:pt>
    <dgm:pt modelId="{3CC12A7B-822C-4C3D-B6CD-9E49FA706761}" type="pres">
      <dgm:prSet presAssocID="{5696D45E-8528-4AF1-904E-D345A254575D}" presName="text" presStyleLbl="node1" presStyleIdx="1" presStyleCnt="3">
        <dgm:presLayoutVars>
          <dgm:bulletEnabled val="1"/>
        </dgm:presLayoutVars>
      </dgm:prSet>
      <dgm:spPr/>
    </dgm:pt>
    <dgm:pt modelId="{B86D5EB6-912D-4F7F-8163-32E6E9EDCF42}" type="pres">
      <dgm:prSet presAssocID="{D86BEDF0-D3FF-4C62-89A5-8A42ECA16960}" presName="space" presStyleCnt="0"/>
      <dgm:spPr/>
    </dgm:pt>
    <dgm:pt modelId="{31E2C85E-812A-434D-B899-4FE099C82DE0}" type="pres">
      <dgm:prSet presAssocID="{1E623610-7B79-4066-820D-792E7586A69C}" presName="text" presStyleLbl="node1" presStyleIdx="2" presStyleCnt="3">
        <dgm:presLayoutVars>
          <dgm:bulletEnabled val="1"/>
        </dgm:presLayoutVars>
      </dgm:prSet>
      <dgm:spPr/>
    </dgm:pt>
  </dgm:ptLst>
  <dgm:cxnLst>
    <dgm:cxn modelId="{B297A320-6EB8-4E48-9161-BC761A590D69}" srcId="{FDC3C0B5-A47D-4CB5-8036-E26F62564D83}" destId="{5696D45E-8528-4AF1-904E-D345A254575D}" srcOrd="1" destOrd="0" parTransId="{9CF3B2E6-B7B4-47E0-8746-60FDE4370F34}" sibTransId="{D86BEDF0-D3FF-4C62-89A5-8A42ECA16960}"/>
    <dgm:cxn modelId="{0E294350-4330-439F-8855-CB122BD40962}" srcId="{FDC3C0B5-A47D-4CB5-8036-E26F62564D83}" destId="{6AE3345C-AE0E-444C-B0EE-6B318B686A0F}" srcOrd="0" destOrd="0" parTransId="{82D892F8-4DC6-46BC-9ACC-EF55AAD0B55F}" sibTransId="{EA30959F-07C3-4E26-885D-2CEABEE0B89E}"/>
    <dgm:cxn modelId="{FB5E9B5A-C5F2-4405-AF1B-C4A3892432C2}" type="presOf" srcId="{1E623610-7B79-4066-820D-792E7586A69C}" destId="{31E2C85E-812A-434D-B899-4FE099C82DE0}" srcOrd="0" destOrd="0" presId="urn:diagrams.loki3.com/VaryingWidthList"/>
    <dgm:cxn modelId="{18A5938D-64DD-4992-AC29-2B0CC4478532}" type="presOf" srcId="{FDC3C0B5-A47D-4CB5-8036-E26F62564D83}" destId="{65F682F6-1A2C-49F4-B36D-94921889DB94}" srcOrd="0" destOrd="0" presId="urn:diagrams.loki3.com/VaryingWidthList"/>
    <dgm:cxn modelId="{A79B8F95-5029-4FE9-BB12-F41703CDB679}" type="presOf" srcId="{5696D45E-8528-4AF1-904E-D345A254575D}" destId="{3CC12A7B-822C-4C3D-B6CD-9E49FA706761}" srcOrd="0" destOrd="0" presId="urn:diagrams.loki3.com/VaryingWidthList"/>
    <dgm:cxn modelId="{A6194DAC-2AF7-4B73-9014-E7415FC96DD1}" type="presOf" srcId="{6AE3345C-AE0E-444C-B0EE-6B318B686A0F}" destId="{6FA9FA56-C2D2-439A-8CAD-81B6E9229237}" srcOrd="0" destOrd="0" presId="urn:diagrams.loki3.com/VaryingWidthList"/>
    <dgm:cxn modelId="{8DF3CFD7-D989-45E0-B1B1-12C0EBE66B98}" srcId="{FDC3C0B5-A47D-4CB5-8036-E26F62564D83}" destId="{1E623610-7B79-4066-820D-792E7586A69C}" srcOrd="2" destOrd="0" parTransId="{9D035E11-EF96-454A-8EF0-95A05F15C9AF}" sibTransId="{492B6151-AC73-4743-90CF-970181E425B6}"/>
    <dgm:cxn modelId="{0638B25D-6E86-487B-BEBF-B94711864E7A}" type="presParOf" srcId="{65F682F6-1A2C-49F4-B36D-94921889DB94}" destId="{6FA9FA56-C2D2-439A-8CAD-81B6E9229237}" srcOrd="0" destOrd="0" presId="urn:diagrams.loki3.com/VaryingWidthList"/>
    <dgm:cxn modelId="{84575F2B-9D6F-4224-B7D3-7402160EB420}" type="presParOf" srcId="{65F682F6-1A2C-49F4-B36D-94921889DB94}" destId="{52E3F979-DA95-4D47-87EE-45F85F928D1A}" srcOrd="1" destOrd="0" presId="urn:diagrams.loki3.com/VaryingWidthList"/>
    <dgm:cxn modelId="{9EDA405B-A69A-44CD-808D-4FA042A4117F}" type="presParOf" srcId="{65F682F6-1A2C-49F4-B36D-94921889DB94}" destId="{3CC12A7B-822C-4C3D-B6CD-9E49FA706761}" srcOrd="2" destOrd="0" presId="urn:diagrams.loki3.com/VaryingWidthList"/>
    <dgm:cxn modelId="{6AFE5FC6-16B8-484E-B0AC-7F196D007599}" type="presParOf" srcId="{65F682F6-1A2C-49F4-B36D-94921889DB94}" destId="{B86D5EB6-912D-4F7F-8163-32E6E9EDCF42}" srcOrd="3" destOrd="0" presId="urn:diagrams.loki3.com/VaryingWidthList"/>
    <dgm:cxn modelId="{EA20D18D-8487-42BF-8533-EE4F74132A06}" type="presParOf" srcId="{65F682F6-1A2C-49F4-B36D-94921889DB94}" destId="{31E2C85E-812A-434D-B899-4FE099C82DE0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DC3C0B5-A47D-4CB5-8036-E26F62564D83}" type="doc">
      <dgm:prSet loTypeId="urn:diagrams.loki3.com/VaryingWidthList" loCatId="list" qsTypeId="urn:microsoft.com/office/officeart/2005/8/quickstyle/simple1" qsCatId="simple" csTypeId="urn:microsoft.com/office/officeart/2005/8/colors/accent0_1" csCatId="mainScheme" phldr="1"/>
      <dgm:spPr/>
    </dgm:pt>
    <dgm:pt modelId="{6AE3345C-AE0E-444C-B0EE-6B318B686A0F}">
      <dgm:prSet phldrT="[Text]"/>
      <dgm:spPr/>
      <dgm:t>
        <a:bodyPr/>
        <a:lstStyle/>
        <a:p>
          <a:pPr latinLnBrk="1"/>
          <a:r>
            <a:rPr lang="ko-KR" altLang="en-US" dirty="0"/>
            <a:t>공리주의</a:t>
          </a:r>
        </a:p>
      </dgm:t>
    </dgm:pt>
    <dgm:pt modelId="{82D892F8-4DC6-46BC-9ACC-EF55AAD0B55F}" type="parTrans" cxnId="{0E294350-4330-439F-8855-CB122BD40962}">
      <dgm:prSet/>
      <dgm:spPr/>
      <dgm:t>
        <a:bodyPr/>
        <a:lstStyle/>
        <a:p>
          <a:pPr latinLnBrk="1"/>
          <a:endParaRPr lang="ko-KR" altLang="en-US"/>
        </a:p>
      </dgm:t>
    </dgm:pt>
    <dgm:pt modelId="{EA30959F-07C3-4E26-885D-2CEABEE0B89E}" type="sibTrans" cxnId="{0E294350-4330-439F-8855-CB122BD40962}">
      <dgm:prSet/>
      <dgm:spPr/>
      <dgm:t>
        <a:bodyPr/>
        <a:lstStyle/>
        <a:p>
          <a:pPr latinLnBrk="1"/>
          <a:endParaRPr lang="ko-KR" altLang="en-US"/>
        </a:p>
      </dgm:t>
    </dgm:pt>
    <dgm:pt modelId="{5696D45E-8528-4AF1-904E-D345A254575D}">
      <dgm:prSet phldrT="[Text]"/>
      <dgm:spPr/>
      <dgm:t>
        <a:bodyPr/>
        <a:lstStyle/>
        <a:p>
          <a:pPr latinLnBrk="1"/>
          <a:r>
            <a:rPr lang="ko-KR" altLang="en-US" dirty="0"/>
            <a:t>계몽</a:t>
          </a:r>
        </a:p>
      </dgm:t>
    </dgm:pt>
    <dgm:pt modelId="{9CF3B2E6-B7B4-47E0-8746-60FDE4370F34}" type="parTrans" cxnId="{B297A320-6EB8-4E48-9161-BC761A590D69}">
      <dgm:prSet/>
      <dgm:spPr/>
      <dgm:t>
        <a:bodyPr/>
        <a:lstStyle/>
        <a:p>
          <a:pPr latinLnBrk="1"/>
          <a:endParaRPr lang="ko-KR" altLang="en-US"/>
        </a:p>
      </dgm:t>
    </dgm:pt>
    <dgm:pt modelId="{D86BEDF0-D3FF-4C62-89A5-8A42ECA16960}" type="sibTrans" cxnId="{B297A320-6EB8-4E48-9161-BC761A590D69}">
      <dgm:prSet/>
      <dgm:spPr/>
      <dgm:t>
        <a:bodyPr/>
        <a:lstStyle/>
        <a:p>
          <a:pPr latinLnBrk="1"/>
          <a:endParaRPr lang="ko-KR" altLang="en-US"/>
        </a:p>
      </dgm:t>
    </dgm:pt>
    <dgm:pt modelId="{1E623610-7B79-4066-820D-792E7586A69C}">
      <dgm:prSet phldrT="[Text]"/>
      <dgm:spPr/>
      <dgm:t>
        <a:bodyPr/>
        <a:lstStyle/>
        <a:p>
          <a:pPr latinLnBrk="1"/>
          <a:r>
            <a:rPr lang="ko-KR" altLang="en-US" dirty="0"/>
            <a:t>객관적 진리</a:t>
          </a:r>
        </a:p>
      </dgm:t>
    </dgm:pt>
    <dgm:pt modelId="{9D035E11-EF96-454A-8EF0-95A05F15C9AF}" type="parTrans" cxnId="{8DF3CFD7-D989-45E0-B1B1-12C0EBE66B98}">
      <dgm:prSet/>
      <dgm:spPr/>
      <dgm:t>
        <a:bodyPr/>
        <a:lstStyle/>
        <a:p>
          <a:pPr latinLnBrk="1"/>
          <a:endParaRPr lang="ko-KR" altLang="en-US"/>
        </a:p>
      </dgm:t>
    </dgm:pt>
    <dgm:pt modelId="{492B6151-AC73-4743-90CF-970181E425B6}" type="sibTrans" cxnId="{8DF3CFD7-D989-45E0-B1B1-12C0EBE66B98}">
      <dgm:prSet/>
      <dgm:spPr/>
      <dgm:t>
        <a:bodyPr/>
        <a:lstStyle/>
        <a:p>
          <a:pPr latinLnBrk="1"/>
          <a:endParaRPr lang="ko-KR" altLang="en-US"/>
        </a:p>
      </dgm:t>
    </dgm:pt>
    <dgm:pt modelId="{65F682F6-1A2C-49F4-B36D-94921889DB94}" type="pres">
      <dgm:prSet presAssocID="{FDC3C0B5-A47D-4CB5-8036-E26F62564D83}" presName="Name0" presStyleCnt="0">
        <dgm:presLayoutVars>
          <dgm:resizeHandles/>
        </dgm:presLayoutVars>
      </dgm:prSet>
      <dgm:spPr/>
    </dgm:pt>
    <dgm:pt modelId="{6FA9FA56-C2D2-439A-8CAD-81B6E9229237}" type="pres">
      <dgm:prSet presAssocID="{6AE3345C-AE0E-444C-B0EE-6B318B686A0F}" presName="text" presStyleLbl="node1" presStyleIdx="0" presStyleCnt="3">
        <dgm:presLayoutVars>
          <dgm:bulletEnabled val="1"/>
        </dgm:presLayoutVars>
      </dgm:prSet>
      <dgm:spPr/>
    </dgm:pt>
    <dgm:pt modelId="{52E3F979-DA95-4D47-87EE-45F85F928D1A}" type="pres">
      <dgm:prSet presAssocID="{EA30959F-07C3-4E26-885D-2CEABEE0B89E}" presName="space" presStyleCnt="0"/>
      <dgm:spPr/>
    </dgm:pt>
    <dgm:pt modelId="{3CC12A7B-822C-4C3D-B6CD-9E49FA706761}" type="pres">
      <dgm:prSet presAssocID="{5696D45E-8528-4AF1-904E-D345A254575D}" presName="text" presStyleLbl="node1" presStyleIdx="1" presStyleCnt="3">
        <dgm:presLayoutVars>
          <dgm:bulletEnabled val="1"/>
        </dgm:presLayoutVars>
      </dgm:prSet>
      <dgm:spPr/>
    </dgm:pt>
    <dgm:pt modelId="{B86D5EB6-912D-4F7F-8163-32E6E9EDCF42}" type="pres">
      <dgm:prSet presAssocID="{D86BEDF0-D3FF-4C62-89A5-8A42ECA16960}" presName="space" presStyleCnt="0"/>
      <dgm:spPr/>
    </dgm:pt>
    <dgm:pt modelId="{31E2C85E-812A-434D-B899-4FE099C82DE0}" type="pres">
      <dgm:prSet presAssocID="{1E623610-7B79-4066-820D-792E7586A69C}" presName="text" presStyleLbl="node1" presStyleIdx="2" presStyleCnt="3">
        <dgm:presLayoutVars>
          <dgm:bulletEnabled val="1"/>
        </dgm:presLayoutVars>
      </dgm:prSet>
      <dgm:spPr/>
    </dgm:pt>
  </dgm:ptLst>
  <dgm:cxnLst>
    <dgm:cxn modelId="{B297A320-6EB8-4E48-9161-BC761A590D69}" srcId="{FDC3C0B5-A47D-4CB5-8036-E26F62564D83}" destId="{5696D45E-8528-4AF1-904E-D345A254575D}" srcOrd="1" destOrd="0" parTransId="{9CF3B2E6-B7B4-47E0-8746-60FDE4370F34}" sibTransId="{D86BEDF0-D3FF-4C62-89A5-8A42ECA16960}"/>
    <dgm:cxn modelId="{0E294350-4330-439F-8855-CB122BD40962}" srcId="{FDC3C0B5-A47D-4CB5-8036-E26F62564D83}" destId="{6AE3345C-AE0E-444C-B0EE-6B318B686A0F}" srcOrd="0" destOrd="0" parTransId="{82D892F8-4DC6-46BC-9ACC-EF55AAD0B55F}" sibTransId="{EA30959F-07C3-4E26-885D-2CEABEE0B89E}"/>
    <dgm:cxn modelId="{FB5E9B5A-C5F2-4405-AF1B-C4A3892432C2}" type="presOf" srcId="{1E623610-7B79-4066-820D-792E7586A69C}" destId="{31E2C85E-812A-434D-B899-4FE099C82DE0}" srcOrd="0" destOrd="0" presId="urn:diagrams.loki3.com/VaryingWidthList"/>
    <dgm:cxn modelId="{18A5938D-64DD-4992-AC29-2B0CC4478532}" type="presOf" srcId="{FDC3C0B5-A47D-4CB5-8036-E26F62564D83}" destId="{65F682F6-1A2C-49F4-B36D-94921889DB94}" srcOrd="0" destOrd="0" presId="urn:diagrams.loki3.com/VaryingWidthList"/>
    <dgm:cxn modelId="{A79B8F95-5029-4FE9-BB12-F41703CDB679}" type="presOf" srcId="{5696D45E-8528-4AF1-904E-D345A254575D}" destId="{3CC12A7B-822C-4C3D-B6CD-9E49FA706761}" srcOrd="0" destOrd="0" presId="urn:diagrams.loki3.com/VaryingWidthList"/>
    <dgm:cxn modelId="{A6194DAC-2AF7-4B73-9014-E7415FC96DD1}" type="presOf" srcId="{6AE3345C-AE0E-444C-B0EE-6B318B686A0F}" destId="{6FA9FA56-C2D2-439A-8CAD-81B6E9229237}" srcOrd="0" destOrd="0" presId="urn:diagrams.loki3.com/VaryingWidthList"/>
    <dgm:cxn modelId="{8DF3CFD7-D989-45E0-B1B1-12C0EBE66B98}" srcId="{FDC3C0B5-A47D-4CB5-8036-E26F62564D83}" destId="{1E623610-7B79-4066-820D-792E7586A69C}" srcOrd="2" destOrd="0" parTransId="{9D035E11-EF96-454A-8EF0-95A05F15C9AF}" sibTransId="{492B6151-AC73-4743-90CF-970181E425B6}"/>
    <dgm:cxn modelId="{0638B25D-6E86-487B-BEBF-B94711864E7A}" type="presParOf" srcId="{65F682F6-1A2C-49F4-B36D-94921889DB94}" destId="{6FA9FA56-C2D2-439A-8CAD-81B6E9229237}" srcOrd="0" destOrd="0" presId="urn:diagrams.loki3.com/VaryingWidthList"/>
    <dgm:cxn modelId="{84575F2B-9D6F-4224-B7D3-7402160EB420}" type="presParOf" srcId="{65F682F6-1A2C-49F4-B36D-94921889DB94}" destId="{52E3F979-DA95-4D47-87EE-45F85F928D1A}" srcOrd="1" destOrd="0" presId="urn:diagrams.loki3.com/VaryingWidthList"/>
    <dgm:cxn modelId="{9EDA405B-A69A-44CD-808D-4FA042A4117F}" type="presParOf" srcId="{65F682F6-1A2C-49F4-B36D-94921889DB94}" destId="{3CC12A7B-822C-4C3D-B6CD-9E49FA706761}" srcOrd="2" destOrd="0" presId="urn:diagrams.loki3.com/VaryingWidthList"/>
    <dgm:cxn modelId="{6AFE5FC6-16B8-484E-B0AC-7F196D007599}" type="presParOf" srcId="{65F682F6-1A2C-49F4-B36D-94921889DB94}" destId="{B86D5EB6-912D-4F7F-8163-32E6E9EDCF42}" srcOrd="3" destOrd="0" presId="urn:diagrams.loki3.com/VaryingWidthList"/>
    <dgm:cxn modelId="{EA20D18D-8487-42BF-8533-EE4F74132A06}" type="presParOf" srcId="{65F682F6-1A2C-49F4-B36D-94921889DB94}" destId="{31E2C85E-812A-434D-B899-4FE099C82DE0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655C01-1BDC-4EBE-A920-A640DD3AD54D}">
      <dsp:nvSpPr>
        <dsp:cNvPr id="0" name=""/>
        <dsp:cNvSpPr/>
      </dsp:nvSpPr>
      <dsp:spPr>
        <a:xfrm>
          <a:off x="1767693" y="494"/>
          <a:ext cx="1440882" cy="144088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자연상태</a:t>
          </a:r>
        </a:p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900" kern="1200" dirty="0"/>
            <a:t>수렵 및 채집</a:t>
          </a:r>
        </a:p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900" kern="1200" dirty="0"/>
            <a:t>민주주의</a:t>
          </a:r>
        </a:p>
      </dsp:txBody>
      <dsp:txXfrm>
        <a:off x="1978705" y="211506"/>
        <a:ext cx="1018858" cy="1018858"/>
      </dsp:txXfrm>
    </dsp:sp>
    <dsp:sp modelId="{1C3728D2-CAF3-4671-88F8-14E8DDB08028}">
      <dsp:nvSpPr>
        <dsp:cNvPr id="0" name=""/>
        <dsp:cNvSpPr/>
      </dsp:nvSpPr>
      <dsp:spPr>
        <a:xfrm rot="3600000">
          <a:off x="2832044" y="1406190"/>
          <a:ext cx="384207" cy="4862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2860860" y="1453539"/>
        <a:ext cx="268945" cy="291779"/>
      </dsp:txXfrm>
    </dsp:sp>
    <dsp:sp modelId="{FD70C0A9-8884-4793-8878-F1BA8D31BA94}">
      <dsp:nvSpPr>
        <dsp:cNvPr id="0" name=""/>
        <dsp:cNvSpPr/>
      </dsp:nvSpPr>
      <dsp:spPr>
        <a:xfrm>
          <a:off x="2850594" y="1876135"/>
          <a:ext cx="1440882" cy="1440882"/>
        </a:xfrm>
        <a:prstGeom prst="ellips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불평등</a:t>
          </a:r>
          <a:r>
            <a:rPr lang="en-US" altLang="ko-KR" sz="1200" kern="1200" dirty="0"/>
            <a:t>&amp;</a:t>
          </a:r>
          <a:r>
            <a:rPr lang="ko-KR" altLang="en-US" sz="1200" kern="1200" dirty="0"/>
            <a:t>빈곤 확대</a:t>
          </a:r>
        </a:p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900" kern="1200" dirty="0"/>
            <a:t>비대칭적 사회계약</a:t>
          </a:r>
        </a:p>
      </dsp:txBody>
      <dsp:txXfrm>
        <a:off x="3061606" y="2087147"/>
        <a:ext cx="1018858" cy="1018858"/>
      </dsp:txXfrm>
    </dsp:sp>
    <dsp:sp modelId="{37E52482-9BDD-46B2-B344-BE028E5661F3}">
      <dsp:nvSpPr>
        <dsp:cNvPr id="0" name=""/>
        <dsp:cNvSpPr/>
      </dsp:nvSpPr>
      <dsp:spPr>
        <a:xfrm rot="10800000">
          <a:off x="2306904" y="2353427"/>
          <a:ext cx="384207" cy="4862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 rot="10800000">
        <a:off x="2422166" y="2450686"/>
        <a:ext cx="268945" cy="291779"/>
      </dsp:txXfrm>
    </dsp:sp>
    <dsp:sp modelId="{8F28C8B2-ABFF-48F0-BCF2-A30CCF61A1D7}">
      <dsp:nvSpPr>
        <dsp:cNvPr id="0" name=""/>
        <dsp:cNvSpPr/>
      </dsp:nvSpPr>
      <dsp:spPr>
        <a:xfrm>
          <a:off x="684791" y="1876135"/>
          <a:ext cx="1440882" cy="1440882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전제주의</a:t>
          </a:r>
        </a:p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900" kern="1200" dirty="0"/>
            <a:t>일부 계층에 의한 자의적 권력 행사</a:t>
          </a:r>
        </a:p>
      </dsp:txBody>
      <dsp:txXfrm>
        <a:off x="895803" y="2087147"/>
        <a:ext cx="1018858" cy="1018858"/>
      </dsp:txXfrm>
    </dsp:sp>
    <dsp:sp modelId="{F919AFFE-3A8C-461C-8251-1FD3591966AB}">
      <dsp:nvSpPr>
        <dsp:cNvPr id="0" name=""/>
        <dsp:cNvSpPr/>
      </dsp:nvSpPr>
      <dsp:spPr>
        <a:xfrm rot="18000000">
          <a:off x="1749142" y="1425024"/>
          <a:ext cx="384207" cy="4862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1777958" y="1572193"/>
        <a:ext cx="268945" cy="2917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655C01-1BDC-4EBE-A920-A640DD3AD54D}">
      <dsp:nvSpPr>
        <dsp:cNvPr id="0" name=""/>
        <dsp:cNvSpPr/>
      </dsp:nvSpPr>
      <dsp:spPr>
        <a:xfrm>
          <a:off x="1767693" y="494"/>
          <a:ext cx="1440882" cy="144088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자연상태</a:t>
          </a:r>
        </a:p>
        <a:p>
          <a:pPr marL="57150" lvl="1" indent="-57150" algn="l" defTabSz="355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800" kern="1200" dirty="0"/>
            <a:t>경제주체간 조화로운 균형상태</a:t>
          </a:r>
        </a:p>
        <a:p>
          <a:pPr marL="57150" lvl="1" indent="-57150" algn="l" defTabSz="355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800" kern="1200" dirty="0"/>
            <a:t>실질적 민주주의</a:t>
          </a:r>
        </a:p>
      </dsp:txBody>
      <dsp:txXfrm>
        <a:off x="1978705" y="211506"/>
        <a:ext cx="1018858" cy="1018858"/>
      </dsp:txXfrm>
    </dsp:sp>
    <dsp:sp modelId="{1C3728D2-CAF3-4671-88F8-14E8DDB08028}">
      <dsp:nvSpPr>
        <dsp:cNvPr id="0" name=""/>
        <dsp:cNvSpPr/>
      </dsp:nvSpPr>
      <dsp:spPr>
        <a:xfrm rot="3600000">
          <a:off x="2832044" y="1406190"/>
          <a:ext cx="384207" cy="4862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800" kern="1200"/>
        </a:p>
      </dsp:txBody>
      <dsp:txXfrm>
        <a:off x="2860860" y="1453539"/>
        <a:ext cx="268945" cy="291779"/>
      </dsp:txXfrm>
    </dsp:sp>
    <dsp:sp modelId="{FD70C0A9-8884-4793-8878-F1BA8D31BA94}">
      <dsp:nvSpPr>
        <dsp:cNvPr id="0" name=""/>
        <dsp:cNvSpPr/>
      </dsp:nvSpPr>
      <dsp:spPr>
        <a:xfrm>
          <a:off x="2850594" y="1876135"/>
          <a:ext cx="1440882" cy="1440882"/>
        </a:xfrm>
        <a:prstGeom prst="ellips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불평등</a:t>
          </a:r>
          <a:r>
            <a:rPr lang="en-US" altLang="ko-KR" sz="1000" kern="1200" dirty="0"/>
            <a:t>&amp;</a:t>
          </a:r>
          <a:r>
            <a:rPr lang="ko-KR" altLang="en-US" sz="1000" kern="1200" dirty="0"/>
            <a:t>빈곤 </a:t>
          </a:r>
          <a:br>
            <a:rPr lang="en-US" altLang="ko-KR" sz="1000" kern="1200" dirty="0"/>
          </a:br>
          <a:r>
            <a:rPr lang="ko-KR" altLang="en-US" sz="1000" kern="1200" dirty="0"/>
            <a:t>확대</a:t>
          </a:r>
        </a:p>
        <a:p>
          <a:pPr marL="57150" lvl="1" indent="-57150" algn="l" defTabSz="355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800" kern="1200" dirty="0"/>
            <a:t>비대칭적 근로계약</a:t>
          </a:r>
        </a:p>
        <a:p>
          <a:pPr marL="57150" lvl="1" indent="-57150" algn="l" defTabSz="355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800" kern="1200" dirty="0"/>
            <a:t>비대칭적 기업간 계약</a:t>
          </a:r>
        </a:p>
      </dsp:txBody>
      <dsp:txXfrm>
        <a:off x="3061606" y="2087147"/>
        <a:ext cx="1018858" cy="1018858"/>
      </dsp:txXfrm>
    </dsp:sp>
    <dsp:sp modelId="{37E52482-9BDD-46B2-B344-BE028E5661F3}">
      <dsp:nvSpPr>
        <dsp:cNvPr id="0" name=""/>
        <dsp:cNvSpPr/>
      </dsp:nvSpPr>
      <dsp:spPr>
        <a:xfrm rot="10800000">
          <a:off x="2306904" y="2353427"/>
          <a:ext cx="384207" cy="4862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800" kern="1200"/>
        </a:p>
      </dsp:txBody>
      <dsp:txXfrm rot="10800000">
        <a:off x="2422166" y="2450686"/>
        <a:ext cx="268945" cy="291779"/>
      </dsp:txXfrm>
    </dsp:sp>
    <dsp:sp modelId="{8F28C8B2-ABFF-48F0-BCF2-A30CCF61A1D7}">
      <dsp:nvSpPr>
        <dsp:cNvPr id="0" name=""/>
        <dsp:cNvSpPr/>
      </dsp:nvSpPr>
      <dsp:spPr>
        <a:xfrm>
          <a:off x="684791" y="1876135"/>
          <a:ext cx="1440882" cy="1440882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경제적 </a:t>
          </a:r>
          <a:br>
            <a:rPr lang="en-US" altLang="ko-KR" sz="1000" kern="1200" dirty="0"/>
          </a:br>
          <a:r>
            <a:rPr lang="ko-KR" altLang="en-US" sz="1000" kern="1200" dirty="0"/>
            <a:t>전제주의</a:t>
          </a:r>
        </a:p>
        <a:p>
          <a:pPr marL="57150" lvl="1" indent="-57150" algn="l" defTabSz="355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800" kern="1200" dirty="0"/>
            <a:t>세습 가능한 계층에 의한 자의적 권력 행사</a:t>
          </a:r>
        </a:p>
      </dsp:txBody>
      <dsp:txXfrm>
        <a:off x="895803" y="2087147"/>
        <a:ext cx="1018858" cy="1018858"/>
      </dsp:txXfrm>
    </dsp:sp>
    <dsp:sp modelId="{F919AFFE-3A8C-461C-8251-1FD3591966AB}">
      <dsp:nvSpPr>
        <dsp:cNvPr id="0" name=""/>
        <dsp:cNvSpPr/>
      </dsp:nvSpPr>
      <dsp:spPr>
        <a:xfrm rot="18000000">
          <a:off x="1749142" y="1425024"/>
          <a:ext cx="384207" cy="4862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800" kern="1200"/>
        </a:p>
      </dsp:txBody>
      <dsp:txXfrm>
        <a:off x="1777958" y="1572193"/>
        <a:ext cx="268945" cy="2917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A9FA56-C2D2-439A-8CAD-81B6E9229237}">
      <dsp:nvSpPr>
        <dsp:cNvPr id="0" name=""/>
        <dsp:cNvSpPr/>
      </dsp:nvSpPr>
      <dsp:spPr>
        <a:xfrm>
          <a:off x="129337" y="843"/>
          <a:ext cx="1192500" cy="5569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kern="1200" dirty="0"/>
            <a:t>전제주의</a:t>
          </a:r>
        </a:p>
      </dsp:txBody>
      <dsp:txXfrm>
        <a:off x="129337" y="843"/>
        <a:ext cx="1192500" cy="556900"/>
      </dsp:txXfrm>
    </dsp:sp>
    <dsp:sp modelId="{3CC12A7B-822C-4C3D-B6CD-9E49FA706761}">
      <dsp:nvSpPr>
        <dsp:cNvPr id="0" name=""/>
        <dsp:cNvSpPr/>
      </dsp:nvSpPr>
      <dsp:spPr>
        <a:xfrm>
          <a:off x="365587" y="585588"/>
          <a:ext cx="720000" cy="5569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kern="1200" dirty="0"/>
            <a:t>몽매</a:t>
          </a:r>
        </a:p>
      </dsp:txBody>
      <dsp:txXfrm>
        <a:off x="365587" y="585588"/>
        <a:ext cx="720000" cy="556900"/>
      </dsp:txXfrm>
    </dsp:sp>
    <dsp:sp modelId="{31E2C85E-812A-434D-B899-4FE099C82DE0}">
      <dsp:nvSpPr>
        <dsp:cNvPr id="0" name=""/>
        <dsp:cNvSpPr/>
      </dsp:nvSpPr>
      <dsp:spPr>
        <a:xfrm>
          <a:off x="365587" y="1170334"/>
          <a:ext cx="720000" cy="5569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kern="1200" dirty="0"/>
            <a:t>왜곡</a:t>
          </a:r>
        </a:p>
      </dsp:txBody>
      <dsp:txXfrm>
        <a:off x="365587" y="1170334"/>
        <a:ext cx="720000" cy="5569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A9FA56-C2D2-439A-8CAD-81B6E9229237}">
      <dsp:nvSpPr>
        <dsp:cNvPr id="0" name=""/>
        <dsp:cNvSpPr/>
      </dsp:nvSpPr>
      <dsp:spPr>
        <a:xfrm>
          <a:off x="185587" y="843"/>
          <a:ext cx="1080000" cy="5569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공리주의</a:t>
          </a:r>
        </a:p>
      </dsp:txBody>
      <dsp:txXfrm>
        <a:off x="185587" y="843"/>
        <a:ext cx="1080000" cy="556900"/>
      </dsp:txXfrm>
    </dsp:sp>
    <dsp:sp modelId="{3CC12A7B-822C-4C3D-B6CD-9E49FA706761}">
      <dsp:nvSpPr>
        <dsp:cNvPr id="0" name=""/>
        <dsp:cNvSpPr/>
      </dsp:nvSpPr>
      <dsp:spPr>
        <a:xfrm>
          <a:off x="365587" y="585588"/>
          <a:ext cx="720000" cy="5569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계몽</a:t>
          </a:r>
        </a:p>
      </dsp:txBody>
      <dsp:txXfrm>
        <a:off x="365587" y="585588"/>
        <a:ext cx="720000" cy="556900"/>
      </dsp:txXfrm>
    </dsp:sp>
    <dsp:sp modelId="{31E2C85E-812A-434D-B899-4FE099C82DE0}">
      <dsp:nvSpPr>
        <dsp:cNvPr id="0" name=""/>
        <dsp:cNvSpPr/>
      </dsp:nvSpPr>
      <dsp:spPr>
        <a:xfrm>
          <a:off x="28087" y="1170334"/>
          <a:ext cx="1395000" cy="5569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객관적 진리</a:t>
          </a:r>
        </a:p>
      </dsp:txBody>
      <dsp:txXfrm>
        <a:off x="28087" y="1170334"/>
        <a:ext cx="1395000" cy="556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CB9B5-77FC-9401-3E93-7ECD0EEC5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164238-B106-A74B-D591-A4C873A35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77816-14F4-4E32-0F8C-06CA60B0E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B755-C312-42B3-AEF6-01C18403FCDC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4DCB6-0BD5-CD38-73B9-EAB1F6D92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612C6-42F3-4F98-F820-964C5EAAE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42-4ED4-4C89-BEE9-2E46B6CD6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778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6727A-97E5-9FFA-97ED-F0A372B7F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CA721-172C-0C4A-DBD6-877B58BE8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AE585-19AB-00DB-1C5F-1557929A5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B755-C312-42B3-AEF6-01C18403FCDC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FC161-D13D-02E0-CE92-92E36C89A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39A46-3C94-920C-8B50-45EF6D12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42-4ED4-4C89-BEE9-2E46B6CD6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366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B348E9-4F0D-2BA1-7410-6970BA2D1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2BE8EC-12F2-656E-8624-F534E46EA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50AEA-8B94-B3F8-7275-5F8CF709A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B755-C312-42B3-AEF6-01C18403FCDC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812B4-40D2-8FA7-9AEF-7793497F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57F79-9A8B-695D-D359-7EC4E3D4C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42-4ED4-4C89-BEE9-2E46B6CD6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85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D3447-723A-44AC-BCF6-E4F51320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6C417-1FF0-DA3A-3AAC-ED33DFDB0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B418B-A849-191C-6137-3AE501AF0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B755-C312-42B3-AEF6-01C18403FCDC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C31A3-F68C-F9AC-FDBC-DC56427C5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94D25-4D21-AEF7-0F49-64D124AE5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42-4ED4-4C89-BEE9-2E46B6CD6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40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3EC6-F6F4-F4D3-C295-C5E70482F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6696C-88C0-F8C7-2FD3-484EE7ADB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9D5E6-7293-933C-7FEA-5887E0D4E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B755-C312-42B3-AEF6-01C18403FCDC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0F5FC-F76B-2B3B-5B08-C7E6538E3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EBD80-E059-07C1-F489-CD8E1A11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42-4ED4-4C89-BEE9-2E46B6CD6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05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19327-0867-1A12-BA3A-E174AA985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67312-F4A7-0D29-2DB1-60B4278BD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C655B-43ED-599F-6325-0F7DBEE44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2FE8E-9F12-9679-522B-3F9167846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B755-C312-42B3-AEF6-01C18403FCDC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D33DB-0F5D-EAA5-7D37-9846E7E8E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9C1D0-6ACE-4887-50BD-A9809C6B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42-4ED4-4C89-BEE9-2E46B6CD6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120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38A71-82DE-E071-3ACA-F1475FC5D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1E03E-ED13-5926-9331-3B9892CC8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6D712A-B8EE-45E3-D93F-519268F08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9C68CB-B183-E298-392F-CB4ABF2148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BA114-2730-1C1D-0ACF-3F42F7D804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3E65E1-B9C3-9067-74AA-760C63D25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B755-C312-42B3-AEF6-01C18403FCDC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3E78DA-FEA1-2E40-1057-1354FC4F3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ED01F6-5C59-A715-1E45-9A716F52B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42-4ED4-4C89-BEE9-2E46B6CD6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865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AC373-6E25-8668-CA08-BA352A9AC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249020-E6A4-5B4A-BF36-69953F2B7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B755-C312-42B3-AEF6-01C18403FCDC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479212-CAD4-24D3-F95C-6D0743E36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306158-9453-6732-3670-76ACB8275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42-4ED4-4C89-BEE9-2E46B6CD6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612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B92EDA-8859-6EF8-F6F6-44A0295EA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B755-C312-42B3-AEF6-01C18403FCDC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C87EF6-5457-91C2-F9F6-5B1932E15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B3DD5-0137-5006-B7EE-9A43ECC78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42-4ED4-4C89-BEE9-2E46B6CD6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966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9854D-C6D3-8249-54A9-D7685141E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AC48A-5E4D-553D-01B1-9FB9FEA0C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85932-0EC3-F7D7-4120-1CBDF879C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D8674-D607-1466-1313-39908458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B755-C312-42B3-AEF6-01C18403FCDC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C9864-DB33-86D0-6163-11433D711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2D4BE-0FC7-5318-8D0A-40CCB4A2D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42-4ED4-4C89-BEE9-2E46B6CD6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277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CFC65-2494-9E1E-9855-73B55B1BC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39FD10-C33E-F399-F277-CAA7C7376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9DD01-B4B5-9EC4-30DA-C58857CFE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D12A0-5B94-A19E-E445-95CA4258E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B755-C312-42B3-AEF6-01C18403FCDC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918BF-341F-E504-D927-BA93C9CA0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B60A7-6E91-8E77-A8B8-7F49894FF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42-4ED4-4C89-BEE9-2E46B6CD6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07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C77082-78AF-21C6-5BA5-0E250B3BA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5B627-6BDE-0F11-C702-9569E8CC1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E8FF1-0D76-4ECC-F4D5-48B94E7598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4B755-C312-42B3-AEF6-01C18403FCDC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C2699-677F-AE64-1E52-7D4C7095CA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99F0E-A3C1-39F1-89D6-364760FA2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6FD42-4ED4-4C89-BEE9-2E46B6CD6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214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5252C00-840A-F442-4BAA-78D2D9483A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66055"/>
              </p:ext>
            </p:extLst>
          </p:nvPr>
        </p:nvGraphicFramePr>
        <p:xfrm>
          <a:off x="3519155" y="1121601"/>
          <a:ext cx="4976269" cy="3317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51E7CBF-518A-B9CA-33B3-D7F282D86D17}"/>
              </a:ext>
            </a:extLst>
          </p:cNvPr>
          <p:cNvSpPr txBox="1"/>
          <p:nvPr/>
        </p:nvSpPr>
        <p:spPr>
          <a:xfrm>
            <a:off x="6727564" y="2549525"/>
            <a:ext cx="1188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highlight>
                  <a:srgbClr val="FFFF00"/>
                </a:highlight>
              </a:rPr>
              <a:t>농업과 야금의 발달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8A21D5-BE4B-9E05-7BEA-321D7DC9B33E}"/>
              </a:ext>
            </a:extLst>
          </p:cNvPr>
          <p:cNvSpPr txBox="1"/>
          <p:nvPr/>
        </p:nvSpPr>
        <p:spPr>
          <a:xfrm>
            <a:off x="5387568" y="4323698"/>
            <a:ext cx="12394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highlight>
                  <a:srgbClr val="FFFF00"/>
                </a:highlight>
              </a:rPr>
              <a:t>전제 권력 군림</a:t>
            </a:r>
            <a:r>
              <a:rPr lang="en-US" altLang="ko-KR" sz="900" b="1" dirty="0">
                <a:highlight>
                  <a:srgbClr val="FFFF00"/>
                </a:highlight>
              </a:rPr>
              <a:t>/</a:t>
            </a:r>
            <a:r>
              <a:rPr lang="ko-KR" altLang="en-US" sz="900" b="1" dirty="0">
                <a:highlight>
                  <a:srgbClr val="FFFF00"/>
                </a:highlight>
              </a:rPr>
              <a:t>옹립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BCEFE7-4F0D-8740-0FAF-8B3B2CD52202}"/>
              </a:ext>
            </a:extLst>
          </p:cNvPr>
          <p:cNvSpPr txBox="1"/>
          <p:nvPr/>
        </p:nvSpPr>
        <p:spPr>
          <a:xfrm>
            <a:off x="4321536" y="2295609"/>
            <a:ext cx="80182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>
                <a:highlight>
                  <a:srgbClr val="FFFF00"/>
                </a:highlight>
              </a:rPr>
              <a:t>급진적 혁명</a:t>
            </a:r>
            <a:br>
              <a:rPr lang="en-US" altLang="ko-KR" sz="900" b="1" dirty="0">
                <a:highlight>
                  <a:srgbClr val="FFFF00"/>
                </a:highlight>
              </a:rPr>
            </a:br>
            <a:r>
              <a:rPr lang="ko-KR" altLang="en-US" sz="900" b="1" dirty="0">
                <a:highlight>
                  <a:srgbClr val="FFFF00"/>
                </a:highlight>
              </a:rPr>
              <a:t>또는</a:t>
            </a:r>
            <a:endParaRPr lang="en-US" altLang="ko-KR" sz="900" b="1" dirty="0">
              <a:highlight>
                <a:srgbClr val="FFFF00"/>
              </a:highlight>
            </a:endParaRPr>
          </a:p>
          <a:p>
            <a:pPr algn="ctr"/>
            <a:r>
              <a:rPr lang="ko-KR" altLang="en-US" sz="900" b="1" dirty="0">
                <a:highlight>
                  <a:srgbClr val="FFFF00"/>
                </a:highlight>
              </a:rPr>
              <a:t>온건한 개혁</a:t>
            </a:r>
          </a:p>
        </p:txBody>
      </p:sp>
    </p:spTree>
    <p:extLst>
      <p:ext uri="{BB962C8B-B14F-4D97-AF65-F5344CB8AC3E}">
        <p14:creationId xmlns:p14="http://schemas.microsoft.com/office/powerpoint/2010/main" val="2008713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29747A1-7BA7-039C-B8F6-FCD3D6CF2C7D}"/>
              </a:ext>
            </a:extLst>
          </p:cNvPr>
          <p:cNvSpPr/>
          <p:nvPr/>
        </p:nvSpPr>
        <p:spPr>
          <a:xfrm rot="19807651">
            <a:off x="5794854" y="918791"/>
            <a:ext cx="1525311" cy="370898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5252C00-840A-F442-4BAA-78D2D9483A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3207300"/>
              </p:ext>
            </p:extLst>
          </p:nvPr>
        </p:nvGraphicFramePr>
        <p:xfrm>
          <a:off x="3519155" y="1121601"/>
          <a:ext cx="4976269" cy="3317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51E7CBF-518A-B9CA-33B3-D7F282D86D17}"/>
              </a:ext>
            </a:extLst>
          </p:cNvPr>
          <p:cNvSpPr txBox="1"/>
          <p:nvPr/>
        </p:nvSpPr>
        <p:spPr>
          <a:xfrm>
            <a:off x="6797414" y="2549525"/>
            <a:ext cx="10326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highlight>
                  <a:srgbClr val="FFFF00"/>
                </a:highlight>
              </a:rPr>
              <a:t>자본주의 고도화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8A21D5-BE4B-9E05-7BEA-321D7DC9B33E}"/>
              </a:ext>
            </a:extLst>
          </p:cNvPr>
          <p:cNvSpPr txBox="1"/>
          <p:nvPr/>
        </p:nvSpPr>
        <p:spPr>
          <a:xfrm>
            <a:off x="5387568" y="4323698"/>
            <a:ext cx="12394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highlight>
                  <a:srgbClr val="FFFF00"/>
                </a:highlight>
              </a:rPr>
              <a:t>전제 권력 군림</a:t>
            </a:r>
            <a:r>
              <a:rPr lang="en-US" altLang="ko-KR" sz="900" b="1" dirty="0">
                <a:highlight>
                  <a:srgbClr val="FFFF00"/>
                </a:highlight>
              </a:rPr>
              <a:t>/</a:t>
            </a:r>
            <a:r>
              <a:rPr lang="ko-KR" altLang="en-US" sz="900" b="1" dirty="0">
                <a:highlight>
                  <a:srgbClr val="FFFF00"/>
                </a:highlight>
              </a:rPr>
              <a:t>옹립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BCEFE7-4F0D-8740-0FAF-8B3B2CD52202}"/>
              </a:ext>
            </a:extLst>
          </p:cNvPr>
          <p:cNvSpPr txBox="1"/>
          <p:nvPr/>
        </p:nvSpPr>
        <p:spPr>
          <a:xfrm>
            <a:off x="4845718" y="2495664"/>
            <a:ext cx="2776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highlight>
                  <a:srgbClr val="FFFF00"/>
                </a:highlight>
              </a:rPr>
              <a:t>?</a:t>
            </a:r>
            <a:endParaRPr lang="ko-KR" altLang="en-US" sz="1600" b="1" dirty="0">
              <a:highlight>
                <a:srgbClr val="FFFF00"/>
              </a:highlight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3F29C69B-C632-2010-D65B-71F26951986A}"/>
              </a:ext>
            </a:extLst>
          </p:cNvPr>
          <p:cNvSpPr/>
          <p:nvPr/>
        </p:nvSpPr>
        <p:spPr>
          <a:xfrm rot="14229692">
            <a:off x="5890066" y="2868973"/>
            <a:ext cx="672068" cy="276225"/>
          </a:xfrm>
          <a:prstGeom prst="rightArrow">
            <a:avLst/>
          </a:prstGeom>
          <a:solidFill>
            <a:srgbClr val="4DC58D"/>
          </a:solidFill>
          <a:ln>
            <a:solidFill>
              <a:srgbClr val="4DC5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439C15-0357-8661-0471-B8475A26254C}"/>
              </a:ext>
            </a:extLst>
          </p:cNvPr>
          <p:cNvSpPr txBox="1"/>
          <p:nvPr/>
        </p:nvSpPr>
        <p:spPr>
          <a:xfrm>
            <a:off x="5910148" y="2920083"/>
            <a:ext cx="2776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highlight>
                  <a:srgbClr val="FFFF00"/>
                </a:highlight>
              </a:rPr>
              <a:t>?</a:t>
            </a:r>
            <a:endParaRPr lang="ko-KR" altLang="en-US" sz="16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58163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4C4FA1-291A-CD91-47BE-CAA49B49491B}"/>
              </a:ext>
            </a:extLst>
          </p:cNvPr>
          <p:cNvSpPr/>
          <p:nvPr/>
        </p:nvSpPr>
        <p:spPr>
          <a:xfrm>
            <a:off x="2826936" y="1635369"/>
            <a:ext cx="6729047" cy="141681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50000">
                <a:schemeClr val="bg2">
                  <a:lumMod val="9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88431B-830D-357D-A22B-CB02EAF5EF50}"/>
              </a:ext>
            </a:extLst>
          </p:cNvPr>
          <p:cNvSpPr txBox="1"/>
          <p:nvPr/>
        </p:nvSpPr>
        <p:spPr>
          <a:xfrm>
            <a:off x="2733152" y="1451749"/>
            <a:ext cx="165301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8000" b="1" dirty="0">
                <a:solidFill>
                  <a:schemeClr val="bg1">
                    <a:lumMod val="75000"/>
                  </a:schemeClr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陰</a:t>
            </a:r>
            <a:endParaRPr lang="en-US" altLang="ko-KR" sz="8000" b="1" dirty="0">
              <a:solidFill>
                <a:schemeClr val="bg1">
                  <a:lumMod val="75000"/>
                </a:schemeClr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algn="ctr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그늘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어두움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73DC2-1823-2468-1B86-680C47406019}"/>
              </a:ext>
            </a:extLst>
          </p:cNvPr>
          <p:cNvSpPr txBox="1"/>
          <p:nvPr/>
        </p:nvSpPr>
        <p:spPr>
          <a:xfrm>
            <a:off x="8282878" y="1451749"/>
            <a:ext cx="127310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陽</a:t>
            </a:r>
            <a:endParaRPr lang="en-US" altLang="ko-KR" sz="8000" b="1" dirty="0">
              <a:solidFill>
                <a:schemeClr val="tx1">
                  <a:lumMod val="65000"/>
                  <a:lumOff val="35000"/>
                </a:schemeClr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볕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밝음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93B1E1C-2B3B-8E5B-8061-AC7617F7F3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0514686"/>
              </p:ext>
            </p:extLst>
          </p:nvPr>
        </p:nvGraphicFramePr>
        <p:xfrm>
          <a:off x="2826936" y="3105183"/>
          <a:ext cx="1451175" cy="1728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A197CE5-74D5-94FC-54DC-24A8F91C28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2735252"/>
              </p:ext>
            </p:extLst>
          </p:nvPr>
        </p:nvGraphicFramePr>
        <p:xfrm>
          <a:off x="8104808" y="3105183"/>
          <a:ext cx="1451175" cy="1728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652755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88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HY궁서B</vt:lpstr>
      <vt:lpstr>맑은 고딕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Chung Woniok</dc:creator>
  <cp:lastModifiedBy>Chung Woniok</cp:lastModifiedBy>
  <cp:revision>4</cp:revision>
  <dcterms:created xsi:type="dcterms:W3CDTF">2022-09-14T11:56:45Z</dcterms:created>
  <dcterms:modified xsi:type="dcterms:W3CDTF">2022-09-16T01:56:45Z</dcterms:modified>
</cp:coreProperties>
</file>